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1"/>
  </p:notesMasterIdLst>
  <p:handoutMasterIdLst>
    <p:handoutMasterId r:id="rId12"/>
  </p:handoutMasterIdLst>
  <p:sldIdLst>
    <p:sldId id="267" r:id="rId5"/>
    <p:sldId id="278" r:id="rId6"/>
    <p:sldId id="279" r:id="rId7"/>
    <p:sldId id="280" r:id="rId8"/>
    <p:sldId id="271" r:id="rId9"/>
    <p:sldId id="277" r:id="rId10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599" autoAdjust="0"/>
  </p:normalViewPr>
  <p:slideViewPr>
    <p:cSldViewPr>
      <p:cViewPr>
        <p:scale>
          <a:sx n="75" d="100"/>
          <a:sy n="75" d="100"/>
        </p:scale>
        <p:origin x="1016" y="43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13/10/20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9992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643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483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51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54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13/10/20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2681" y="2022433"/>
            <a:ext cx="6783461" cy="159322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err="1"/>
              <a:t>EducaTKD</a:t>
            </a:r>
            <a:r>
              <a:rPr lang="es-ES" dirty="0"/>
              <a:t> Una óptica internacional investigativa educativa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973" y="3877591"/>
            <a:ext cx="8784976" cy="991077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Nombre del autor, institución que representa y nacionalidad </a:t>
            </a:r>
          </a:p>
          <a:p>
            <a:pPr rtl="0"/>
            <a:r>
              <a:rPr lang="es-ES" sz="1700" dirty="0"/>
              <a:t>*puede agregar información de contacto (teléfono, correo o página web</a:t>
            </a:r>
            <a:r>
              <a:rPr lang="es-ES" dirty="0"/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28116"/>
            <a:ext cx="2910993" cy="29109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5229200"/>
            <a:ext cx="1511120" cy="1511120"/>
          </a:xfrm>
          <a:prstGeom prst="ellipse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986" y="5242763"/>
            <a:ext cx="1497557" cy="1497557"/>
          </a:xfrm>
          <a:prstGeom prst="ellipse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5130606"/>
            <a:ext cx="1512168" cy="15121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672727"/>
            <a:ext cx="2204864" cy="22048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D89262-BCFF-4948-8F6F-6B96248250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32877"/>
            <a:ext cx="4980459" cy="14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EducaTKD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¿Qué es?</a:t>
            </a:r>
          </a:p>
          <a:p>
            <a:pPr rtl="0"/>
            <a:r>
              <a:rPr lang="es-ES" dirty="0"/>
              <a:t>¿A quienes favorece ?</a:t>
            </a:r>
          </a:p>
          <a:p>
            <a:pPr rtl="0"/>
            <a:r>
              <a:rPr lang="es-ES" dirty="0"/>
              <a:t>¿Cuál es su impacto social?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6456"/>
            <a:ext cx="1021756" cy="1021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5688529"/>
            <a:ext cx="2279384" cy="7641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80498"/>
            <a:ext cx="2232248" cy="22322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46B152-860D-4D43-8B48-E44A92EFA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3499610"/>
            <a:ext cx="5740400" cy="1651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22F853-68FE-4045-B822-7045319CF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4" y="3421332"/>
            <a:ext cx="5669244" cy="27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2469" y="1052736"/>
            <a:ext cx="9751060" cy="1168400"/>
          </a:xfrm>
        </p:spPr>
        <p:txBody>
          <a:bodyPr rtlCol="0"/>
          <a:lstStyle/>
          <a:p>
            <a:pPr rtl="0"/>
            <a:r>
              <a:rPr lang="es-ES" dirty="0"/>
              <a:t>Investigación de centros educativos deportivos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5" y="321198"/>
            <a:ext cx="1080120" cy="1080120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87" y="315850"/>
            <a:ext cx="972148" cy="972148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91046"/>
            <a:ext cx="1021756" cy="10217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70" y="326546"/>
            <a:ext cx="1080120" cy="1080120"/>
          </a:xfrm>
          <a:prstGeom prst="ellipse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012" y="321198"/>
            <a:ext cx="972148" cy="972148"/>
          </a:xfrm>
          <a:prstGeom prst="ellipse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7" y="296394"/>
            <a:ext cx="1021756" cy="10217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315850"/>
            <a:ext cx="2204864" cy="22048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682B0E7-C452-8640-9E45-E09A60DC2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520714"/>
            <a:ext cx="7282161" cy="35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Diagnostico – </a:t>
            </a:r>
            <a:r>
              <a:rPr lang="es-ES" dirty="0" err="1"/>
              <a:t>biopedagogia</a:t>
            </a:r>
            <a:r>
              <a:rPr lang="es-ES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27278"/>
            <a:ext cx="2204864" cy="22048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AE71472-7A02-C44C-B793-0226E0F7C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603002"/>
            <a:ext cx="7934672" cy="49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Publicidad e impacto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76593"/>
            <a:ext cx="2204864" cy="22048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278CF8-9320-5649-9B25-D7FDC0E8D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833903"/>
            <a:ext cx="8528694" cy="42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un título de diapositiva (5)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52418"/>
            <a:ext cx="2204864" cy="2204864"/>
          </a:xfrm>
          <a:prstGeom prst="rect">
            <a:avLst/>
          </a:prstGeo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0D3855FE-7F63-D14E-BF43-583A27723D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r="272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87D804-0AB8-2145-8C31-91BDEEF0A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39" y="2841459"/>
            <a:ext cx="6362567" cy="19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71</Words>
  <Application>Microsoft Macintosh PowerPoint</Application>
  <PresentationFormat>Personalizado</PresentationFormat>
  <Paragraphs>17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Constantia</vt:lpstr>
      <vt:lpstr>Libros clásico 16x9</vt:lpstr>
      <vt:lpstr>EducaTKD Una óptica internacional investigativa educativa</vt:lpstr>
      <vt:lpstr>EducaTKD</vt:lpstr>
      <vt:lpstr>Investigación de centros educativos deportivos</vt:lpstr>
      <vt:lpstr>Diagnostico – biopedagogia </vt:lpstr>
      <vt:lpstr>Publicidad e impacto </vt:lpstr>
      <vt:lpstr>Agregar un título de diapositiva (5)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su ponencia</dc:title>
  <dc:creator>Lina María Mahecha Vásquez</dc:creator>
  <cp:lastModifiedBy>Guillermo Andrés Sáez Abello</cp:lastModifiedBy>
  <cp:revision>10</cp:revision>
  <dcterms:created xsi:type="dcterms:W3CDTF">2020-09-29T18:21:03Z</dcterms:created>
  <dcterms:modified xsi:type="dcterms:W3CDTF">2020-10-13T22:52:36Z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