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16"/>
  </p:notesMasterIdLst>
  <p:handoutMasterIdLst>
    <p:handoutMasterId r:id="rId17"/>
  </p:handoutMasterIdLst>
  <p:sldIdLst>
    <p:sldId id="267" r:id="rId5"/>
    <p:sldId id="278" r:id="rId6"/>
    <p:sldId id="269" r:id="rId7"/>
    <p:sldId id="283" r:id="rId8"/>
    <p:sldId id="281" r:id="rId9"/>
    <p:sldId id="284" r:id="rId10"/>
    <p:sldId id="272" r:id="rId11"/>
    <p:sldId id="273" r:id="rId12"/>
    <p:sldId id="282" r:id="rId13"/>
    <p:sldId id="277" r:id="rId14"/>
    <p:sldId id="285" r:id="rId15"/>
  </p:sldIdLst>
  <p:sldSz cx="12188825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599" autoAdjust="0"/>
  </p:normalViewPr>
  <p:slideViewPr>
    <p:cSldViewPr>
      <p:cViewPr varScale="1">
        <p:scale>
          <a:sx n="86" d="100"/>
          <a:sy n="86" d="100"/>
        </p:scale>
        <p:origin x="562" y="67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2478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442EA2-39BA-4C9A-AD59-755D4917D532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 rtlCol="0"/>
        <a:lstStyle/>
        <a:p>
          <a:pPr rtl="0"/>
          <a:endParaRPr lang="en-US"/>
        </a:p>
      </dgm:t>
    </dgm:pt>
    <dgm:pt modelId="{4DF9FE7B-F642-4898-A360-D4E3814E1A3D}">
      <dgm:prSet phldrT="[Text]"/>
      <dgm:spPr/>
      <dgm:t>
        <a:bodyPr rtlCol="0"/>
        <a:lstStyle/>
        <a:p>
          <a:pPr rtl="0"/>
          <a:r>
            <a:rPr lang="es-ES" noProof="0" dirty="0"/>
            <a:t>Currículo y evaluación </a:t>
          </a:r>
        </a:p>
      </dgm:t>
    </dgm:pt>
    <dgm:pt modelId="{1C10F06D-860A-4604-A7AD-02E614FE3976}" type="parTrans" cxnId="{EBD8BE8D-6018-43E2-B081-034BB5656EB6}">
      <dgm:prSet/>
      <dgm:spPr/>
      <dgm:t>
        <a:bodyPr rtlCol="0"/>
        <a:lstStyle/>
        <a:p>
          <a:pPr rtl="0"/>
          <a:endParaRPr lang="en-US"/>
        </a:p>
      </dgm:t>
    </dgm:pt>
    <dgm:pt modelId="{43C18EFF-81FC-4D70-8C6B-E95FF3730413}" type="sibTrans" cxnId="{EBD8BE8D-6018-43E2-B081-034BB5656EB6}">
      <dgm:prSet/>
      <dgm:spPr/>
      <dgm:t>
        <a:bodyPr rtlCol="0"/>
        <a:lstStyle/>
        <a:p>
          <a:pPr rtl="0"/>
          <a:endParaRPr lang="en-US"/>
        </a:p>
      </dgm:t>
    </dgm:pt>
    <dgm:pt modelId="{EFF2750D-B4B3-474C-8B62-8B638DC31F7E}">
      <dgm:prSet phldrT="[Text]"/>
      <dgm:spPr/>
      <dgm:t>
        <a:bodyPr rtlCol="0"/>
        <a:lstStyle/>
        <a:p>
          <a:pPr rtl="0"/>
          <a:r>
            <a:rPr lang="es-ES" noProof="0" dirty="0"/>
            <a:t>¿Qué se debe enseñar?</a:t>
          </a:r>
        </a:p>
      </dgm:t>
    </dgm:pt>
    <dgm:pt modelId="{AEBC78E6-CDDC-4C8F-A157-3C51E907FACD}" type="parTrans" cxnId="{A058DDA2-48CA-4E5B-B389-F71A59C262B0}">
      <dgm:prSet/>
      <dgm:spPr/>
      <dgm:t>
        <a:bodyPr rtlCol="0"/>
        <a:lstStyle/>
        <a:p>
          <a:pPr rtl="0"/>
          <a:endParaRPr lang="en-US"/>
        </a:p>
      </dgm:t>
    </dgm:pt>
    <dgm:pt modelId="{75C067D7-FCD2-4969-8F27-4BBDA88E75ED}" type="sibTrans" cxnId="{A058DDA2-48CA-4E5B-B389-F71A59C262B0}">
      <dgm:prSet/>
      <dgm:spPr/>
      <dgm:t>
        <a:bodyPr rtlCol="0"/>
        <a:lstStyle/>
        <a:p>
          <a:pPr rtl="0"/>
          <a:endParaRPr lang="en-US"/>
        </a:p>
      </dgm:t>
    </dgm:pt>
    <dgm:pt modelId="{789CD6DB-3A68-4A41-90BD-4F0CBB3617D1}">
      <dgm:prSet phldrT="[Text]"/>
      <dgm:spPr/>
      <dgm:t>
        <a:bodyPr rtlCol="0"/>
        <a:lstStyle/>
        <a:p>
          <a:pPr rtl="0"/>
          <a:r>
            <a:rPr lang="es-ES" noProof="0" dirty="0"/>
            <a:t>¿Cómo se debe evaluar?</a:t>
          </a:r>
        </a:p>
      </dgm:t>
    </dgm:pt>
    <dgm:pt modelId="{C0BEB5FF-8DFB-40B9-A228-C0C6097DDDC4}" type="parTrans" cxnId="{62C10234-45D3-426A-8820-4C0D1D8CBA21}">
      <dgm:prSet/>
      <dgm:spPr/>
      <dgm:t>
        <a:bodyPr rtlCol="0"/>
        <a:lstStyle/>
        <a:p>
          <a:pPr rtl="0"/>
          <a:endParaRPr lang="en-US"/>
        </a:p>
      </dgm:t>
    </dgm:pt>
    <dgm:pt modelId="{1A702531-A59F-4EE2-8246-E2EB0955D8B1}" type="sibTrans" cxnId="{62C10234-45D3-426A-8820-4C0D1D8CBA21}">
      <dgm:prSet/>
      <dgm:spPr/>
      <dgm:t>
        <a:bodyPr rtlCol="0"/>
        <a:lstStyle/>
        <a:p>
          <a:pPr rtl="0"/>
          <a:endParaRPr lang="en-US"/>
        </a:p>
      </dgm:t>
    </dgm:pt>
    <dgm:pt modelId="{99E0600D-9954-43F4-8926-13B8777FAAA1}">
      <dgm:prSet phldrT="[Text]"/>
      <dgm:spPr/>
      <dgm:t>
        <a:bodyPr rtlCol="0"/>
        <a:lstStyle/>
        <a:p>
          <a:pPr rtl="0"/>
          <a:r>
            <a:rPr lang="es-ES" noProof="0" dirty="0"/>
            <a:t>¿Qué quieren aprender y cómo aprenden?</a:t>
          </a:r>
        </a:p>
      </dgm:t>
    </dgm:pt>
    <dgm:pt modelId="{BE23F476-2C5C-42ED-BF2B-CD5FC7ADDDF6}" type="parTrans" cxnId="{09FCCB9D-A30A-4326-970E-26252D39327F}">
      <dgm:prSet/>
      <dgm:spPr/>
      <dgm:t>
        <a:bodyPr rtlCol="0"/>
        <a:lstStyle/>
        <a:p>
          <a:pPr rtl="0"/>
          <a:endParaRPr lang="en-US"/>
        </a:p>
      </dgm:t>
    </dgm:pt>
    <dgm:pt modelId="{C44937DC-4907-4769-AA8B-1B3E7391D7B0}" type="sibTrans" cxnId="{09FCCB9D-A30A-4326-970E-26252D39327F}">
      <dgm:prSet/>
      <dgm:spPr/>
      <dgm:t>
        <a:bodyPr rtlCol="0"/>
        <a:lstStyle/>
        <a:p>
          <a:pPr rtl="0"/>
          <a:endParaRPr lang="en-US"/>
        </a:p>
      </dgm:t>
    </dgm:pt>
    <dgm:pt modelId="{0791135C-9DAB-47F6-BE9C-A3E56A2DDA50}">
      <dgm:prSet phldrT="[Text]"/>
      <dgm:spPr/>
      <dgm:t>
        <a:bodyPr rtlCol="0"/>
        <a:lstStyle/>
        <a:p>
          <a:pPr rtl="0"/>
          <a:r>
            <a:rPr lang="es-ES" noProof="0" dirty="0"/>
            <a:t>Proyecto de vida</a:t>
          </a:r>
        </a:p>
      </dgm:t>
    </dgm:pt>
    <dgm:pt modelId="{D6057E63-9793-4991-97C1-30FC405E95A5}" type="parTrans" cxnId="{B3B26E9A-58E5-497B-BD59-F5567958C609}">
      <dgm:prSet/>
      <dgm:spPr/>
      <dgm:t>
        <a:bodyPr rtlCol="0"/>
        <a:lstStyle/>
        <a:p>
          <a:pPr rtl="0"/>
          <a:endParaRPr lang="en-US"/>
        </a:p>
      </dgm:t>
    </dgm:pt>
    <dgm:pt modelId="{B670C2A7-83CB-4F4C-BC19-A3A7C066A822}" type="sibTrans" cxnId="{B3B26E9A-58E5-497B-BD59-F5567958C609}">
      <dgm:prSet/>
      <dgm:spPr/>
      <dgm:t>
        <a:bodyPr rtlCol="0"/>
        <a:lstStyle/>
        <a:p>
          <a:pPr rtl="0"/>
          <a:endParaRPr lang="en-US"/>
        </a:p>
      </dgm:t>
    </dgm:pt>
    <dgm:pt modelId="{60CDF8D0-D4FC-4467-A51E-79C5A58B0B2C}">
      <dgm:prSet phldrT="[Text]"/>
      <dgm:spPr/>
      <dgm:t>
        <a:bodyPr rtlCol="0"/>
        <a:lstStyle/>
        <a:p>
          <a:pPr rtl="0"/>
          <a:r>
            <a:rPr lang="es-ES" noProof="0" dirty="0"/>
            <a:t>Familia </a:t>
          </a:r>
        </a:p>
      </dgm:t>
    </dgm:pt>
    <dgm:pt modelId="{E12A269F-AB82-486A-9077-80F2BBBE48C2}" type="parTrans" cxnId="{2BA65DEC-E719-4ED3-8135-48349D42DD04}">
      <dgm:prSet/>
      <dgm:spPr/>
      <dgm:t>
        <a:bodyPr rtlCol="0"/>
        <a:lstStyle/>
        <a:p>
          <a:pPr rtl="0"/>
          <a:endParaRPr lang="en-US"/>
        </a:p>
      </dgm:t>
    </dgm:pt>
    <dgm:pt modelId="{3F7FD59D-A716-4310-A89A-AB6F740D9FFF}" type="sibTrans" cxnId="{2BA65DEC-E719-4ED3-8135-48349D42DD04}">
      <dgm:prSet/>
      <dgm:spPr/>
      <dgm:t>
        <a:bodyPr rtlCol="0"/>
        <a:lstStyle/>
        <a:p>
          <a:pPr rtl="0"/>
          <a:endParaRPr lang="en-US"/>
        </a:p>
      </dgm:t>
    </dgm:pt>
    <dgm:pt modelId="{50629C12-7464-4473-ADEF-1A284F8A9957}">
      <dgm:prSet phldrT="[Text]"/>
      <dgm:spPr/>
      <dgm:t>
        <a:bodyPr rtlCol="0"/>
        <a:lstStyle/>
        <a:p>
          <a:pPr rtl="0"/>
          <a:r>
            <a:rPr lang="es-ES" noProof="0" dirty="0"/>
            <a:t>Prolongación de su existencia</a:t>
          </a:r>
        </a:p>
      </dgm:t>
    </dgm:pt>
    <dgm:pt modelId="{9D1CB46C-0CFA-4B27-9224-267431FBD094}" type="parTrans" cxnId="{1D32FCC9-657C-4348-9C0D-52115D559FEB}">
      <dgm:prSet/>
      <dgm:spPr/>
      <dgm:t>
        <a:bodyPr rtlCol="0"/>
        <a:lstStyle/>
        <a:p>
          <a:pPr rtl="0"/>
          <a:endParaRPr lang="en-US"/>
        </a:p>
      </dgm:t>
    </dgm:pt>
    <dgm:pt modelId="{4576BCC5-0598-4332-A2E7-87AC3ADD4EB8}" type="sibTrans" cxnId="{1D32FCC9-657C-4348-9C0D-52115D559FEB}">
      <dgm:prSet/>
      <dgm:spPr/>
      <dgm:t>
        <a:bodyPr rtlCol="0"/>
        <a:lstStyle/>
        <a:p>
          <a:pPr rtl="0"/>
          <a:endParaRPr lang="en-US"/>
        </a:p>
      </dgm:t>
    </dgm:pt>
    <dgm:pt modelId="{3929B1E1-4BC4-4C73-ABE8-27CEF96A3652}">
      <dgm:prSet phldrT="[Text]"/>
      <dgm:spPr/>
      <dgm:t>
        <a:bodyPr rtlCol="0"/>
        <a:lstStyle/>
        <a:p>
          <a:pPr rtl="0"/>
          <a:r>
            <a:rPr lang="es-ES" noProof="0" dirty="0"/>
            <a:t>Estudiantes  </a:t>
          </a:r>
        </a:p>
      </dgm:t>
    </dgm:pt>
    <dgm:pt modelId="{19BA0C22-38BB-4E9F-89D5-0FF5FF9F12CE}" type="sibTrans" cxnId="{1339090C-9A95-4C05-841C-FA3AF987601B}">
      <dgm:prSet/>
      <dgm:spPr/>
      <dgm:t>
        <a:bodyPr rtlCol="0"/>
        <a:lstStyle/>
        <a:p>
          <a:pPr rtl="0"/>
          <a:endParaRPr lang="en-US"/>
        </a:p>
      </dgm:t>
    </dgm:pt>
    <dgm:pt modelId="{F356CC76-9117-4B79-A270-BBBAFD3E9C79}" type="parTrans" cxnId="{1339090C-9A95-4C05-841C-FA3AF987601B}">
      <dgm:prSet/>
      <dgm:spPr/>
      <dgm:t>
        <a:bodyPr rtlCol="0"/>
        <a:lstStyle/>
        <a:p>
          <a:pPr rtl="0"/>
          <a:endParaRPr lang="en-US"/>
        </a:p>
      </dgm:t>
    </dgm:pt>
    <dgm:pt modelId="{84077C03-45CF-4543-B79E-87021923F136}">
      <dgm:prSet phldrT="[Text]"/>
      <dgm:spPr/>
      <dgm:t>
        <a:bodyPr rtlCol="0"/>
        <a:lstStyle/>
        <a:p>
          <a:pPr rtl="0"/>
          <a:r>
            <a:rPr lang="es-ES" noProof="0" dirty="0"/>
            <a:t>¿Para qué se debe enseñar?</a:t>
          </a:r>
        </a:p>
      </dgm:t>
    </dgm:pt>
    <dgm:pt modelId="{9F7C36CD-ABD8-4416-9301-CF5332376BA0}" type="parTrans" cxnId="{18B2F1A4-22FF-4DC8-81E2-1CEFD0C59867}">
      <dgm:prSet/>
      <dgm:spPr/>
      <dgm:t>
        <a:bodyPr/>
        <a:lstStyle/>
        <a:p>
          <a:endParaRPr lang="es-CO"/>
        </a:p>
      </dgm:t>
    </dgm:pt>
    <dgm:pt modelId="{12EC3118-A664-424E-A79D-3F43013C8B42}" type="sibTrans" cxnId="{18B2F1A4-22FF-4DC8-81E2-1CEFD0C59867}">
      <dgm:prSet/>
      <dgm:spPr/>
      <dgm:t>
        <a:bodyPr/>
        <a:lstStyle/>
        <a:p>
          <a:endParaRPr lang="es-CO"/>
        </a:p>
      </dgm:t>
    </dgm:pt>
    <dgm:pt modelId="{E6A445EE-D086-4B01-B491-D67950A5A065}" type="pres">
      <dgm:prSet presAssocID="{3F442EA2-39BA-4C9A-AD59-755D4917D532}" presName="linear" presStyleCnt="0">
        <dgm:presLayoutVars>
          <dgm:dir/>
          <dgm:animLvl val="lvl"/>
          <dgm:resizeHandles val="exact"/>
        </dgm:presLayoutVars>
      </dgm:prSet>
      <dgm:spPr/>
    </dgm:pt>
    <dgm:pt modelId="{6D3A9625-D3EB-4CA1-AB05-34452283708A}" type="pres">
      <dgm:prSet presAssocID="{4DF9FE7B-F642-4898-A360-D4E3814E1A3D}" presName="parentLin" presStyleCnt="0"/>
      <dgm:spPr/>
    </dgm:pt>
    <dgm:pt modelId="{7E290D25-335D-4339-A8E8-B036E46B5EB5}" type="pres">
      <dgm:prSet presAssocID="{4DF9FE7B-F642-4898-A360-D4E3814E1A3D}" presName="parentLeftMargin" presStyleLbl="node1" presStyleIdx="0" presStyleCnt="3"/>
      <dgm:spPr/>
    </dgm:pt>
    <dgm:pt modelId="{674922F1-7266-4681-AD4F-1C618A5FFF23}" type="pres">
      <dgm:prSet presAssocID="{4DF9FE7B-F642-4898-A360-D4E3814E1A3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6C29850-0672-4B77-B5DE-2E1563038631}" type="pres">
      <dgm:prSet presAssocID="{4DF9FE7B-F642-4898-A360-D4E3814E1A3D}" presName="negativeSpace" presStyleCnt="0"/>
      <dgm:spPr/>
    </dgm:pt>
    <dgm:pt modelId="{80259B02-529C-422B-91BE-D70198BA9F6C}" type="pres">
      <dgm:prSet presAssocID="{4DF9FE7B-F642-4898-A360-D4E3814E1A3D}" presName="childText" presStyleLbl="conFgAcc1" presStyleIdx="0" presStyleCnt="3">
        <dgm:presLayoutVars>
          <dgm:bulletEnabled val="1"/>
        </dgm:presLayoutVars>
      </dgm:prSet>
      <dgm:spPr/>
    </dgm:pt>
    <dgm:pt modelId="{E53EFB4E-D3DB-42E1-82AC-148F7D29254F}" type="pres">
      <dgm:prSet presAssocID="{43C18EFF-81FC-4D70-8C6B-E95FF3730413}" presName="spaceBetweenRectangles" presStyleCnt="0"/>
      <dgm:spPr/>
    </dgm:pt>
    <dgm:pt modelId="{07AC1C38-F728-4390-9C76-57A49ED97DBB}" type="pres">
      <dgm:prSet presAssocID="{3929B1E1-4BC4-4C73-ABE8-27CEF96A3652}" presName="parentLin" presStyleCnt="0"/>
      <dgm:spPr/>
    </dgm:pt>
    <dgm:pt modelId="{D0037F0D-DB9A-4BA4-97B4-D939B26E14DA}" type="pres">
      <dgm:prSet presAssocID="{3929B1E1-4BC4-4C73-ABE8-27CEF96A3652}" presName="parentLeftMargin" presStyleLbl="node1" presStyleIdx="0" presStyleCnt="3"/>
      <dgm:spPr/>
    </dgm:pt>
    <dgm:pt modelId="{21EEBBE2-729F-4D85-8CAE-C2B30FF126D2}" type="pres">
      <dgm:prSet presAssocID="{3929B1E1-4BC4-4C73-ABE8-27CEF96A365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ACB3FAF-C320-430D-84D4-71BA6D1761D1}" type="pres">
      <dgm:prSet presAssocID="{3929B1E1-4BC4-4C73-ABE8-27CEF96A3652}" presName="negativeSpace" presStyleCnt="0"/>
      <dgm:spPr/>
    </dgm:pt>
    <dgm:pt modelId="{5282638F-EFF2-4770-BB1A-21455422E45D}" type="pres">
      <dgm:prSet presAssocID="{3929B1E1-4BC4-4C73-ABE8-27CEF96A3652}" presName="childText" presStyleLbl="conFgAcc1" presStyleIdx="1" presStyleCnt="3">
        <dgm:presLayoutVars>
          <dgm:bulletEnabled val="1"/>
        </dgm:presLayoutVars>
      </dgm:prSet>
      <dgm:spPr/>
    </dgm:pt>
    <dgm:pt modelId="{8CE827AA-77D8-4146-A665-00110A17769E}" type="pres">
      <dgm:prSet presAssocID="{19BA0C22-38BB-4E9F-89D5-0FF5FF9F12CE}" presName="spaceBetweenRectangles" presStyleCnt="0"/>
      <dgm:spPr/>
    </dgm:pt>
    <dgm:pt modelId="{34C9EE47-81AF-461E-8292-AB107AA0D367}" type="pres">
      <dgm:prSet presAssocID="{60CDF8D0-D4FC-4467-A51E-79C5A58B0B2C}" presName="parentLin" presStyleCnt="0"/>
      <dgm:spPr/>
    </dgm:pt>
    <dgm:pt modelId="{864CB39B-29F9-473D-90E5-0686D86E278F}" type="pres">
      <dgm:prSet presAssocID="{60CDF8D0-D4FC-4467-A51E-79C5A58B0B2C}" presName="parentLeftMargin" presStyleLbl="node1" presStyleIdx="1" presStyleCnt="3"/>
      <dgm:spPr/>
    </dgm:pt>
    <dgm:pt modelId="{5B203A22-00AF-46E7-9415-C6DAFD7E01CC}" type="pres">
      <dgm:prSet presAssocID="{60CDF8D0-D4FC-4467-A51E-79C5A58B0B2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F9C1F84-81DE-4E5D-9537-C2D1A211B8B6}" type="pres">
      <dgm:prSet presAssocID="{60CDF8D0-D4FC-4467-A51E-79C5A58B0B2C}" presName="negativeSpace" presStyleCnt="0"/>
      <dgm:spPr/>
    </dgm:pt>
    <dgm:pt modelId="{964E6811-5072-4466-B721-689C35A65029}" type="pres">
      <dgm:prSet presAssocID="{60CDF8D0-D4FC-4467-A51E-79C5A58B0B2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339090C-9A95-4C05-841C-FA3AF987601B}" srcId="{3F442EA2-39BA-4C9A-AD59-755D4917D532}" destId="{3929B1E1-4BC4-4C73-ABE8-27CEF96A3652}" srcOrd="1" destOrd="0" parTransId="{F356CC76-9117-4B79-A270-BBBAFD3E9C79}" sibTransId="{19BA0C22-38BB-4E9F-89D5-0FF5FF9F12CE}"/>
    <dgm:cxn modelId="{EF39DC10-C489-4F29-BCDA-31D69D3CEE27}" type="presOf" srcId="{60CDF8D0-D4FC-4467-A51E-79C5A58B0B2C}" destId="{5B203A22-00AF-46E7-9415-C6DAFD7E01CC}" srcOrd="1" destOrd="0" presId="urn:microsoft.com/office/officeart/2005/8/layout/list1"/>
    <dgm:cxn modelId="{91E8EE10-A24D-4E72-918C-DFE8B8A56CE9}" type="presOf" srcId="{EFF2750D-B4B3-474C-8B62-8B638DC31F7E}" destId="{80259B02-529C-422B-91BE-D70198BA9F6C}" srcOrd="0" destOrd="0" presId="urn:microsoft.com/office/officeart/2005/8/layout/list1"/>
    <dgm:cxn modelId="{D777451D-9818-431F-B600-33C7C8A40A98}" type="presOf" srcId="{3929B1E1-4BC4-4C73-ABE8-27CEF96A3652}" destId="{21EEBBE2-729F-4D85-8CAE-C2B30FF126D2}" srcOrd="1" destOrd="0" presId="urn:microsoft.com/office/officeart/2005/8/layout/list1"/>
    <dgm:cxn modelId="{3F41141F-3FE3-4E69-BA1B-B1022C76134F}" type="presOf" srcId="{0791135C-9DAB-47F6-BE9C-A3E56A2DDA50}" destId="{5282638F-EFF2-4770-BB1A-21455422E45D}" srcOrd="0" destOrd="1" presId="urn:microsoft.com/office/officeart/2005/8/layout/list1"/>
    <dgm:cxn modelId="{F7E95423-786D-404D-8158-68B1C89303BF}" type="presOf" srcId="{4DF9FE7B-F642-4898-A360-D4E3814E1A3D}" destId="{7E290D25-335D-4339-A8E8-B036E46B5EB5}" srcOrd="0" destOrd="0" presId="urn:microsoft.com/office/officeart/2005/8/layout/list1"/>
    <dgm:cxn modelId="{62C10234-45D3-426A-8820-4C0D1D8CBA21}" srcId="{4DF9FE7B-F642-4898-A360-D4E3814E1A3D}" destId="{789CD6DB-3A68-4A41-90BD-4F0CBB3617D1}" srcOrd="2" destOrd="0" parTransId="{C0BEB5FF-8DFB-40B9-A228-C0C6097DDDC4}" sibTransId="{1A702531-A59F-4EE2-8246-E2EB0955D8B1}"/>
    <dgm:cxn modelId="{F2F3EA38-2B39-46BD-A36C-832F4FC11712}" type="presOf" srcId="{84077C03-45CF-4543-B79E-87021923F136}" destId="{80259B02-529C-422B-91BE-D70198BA9F6C}" srcOrd="0" destOrd="1" presId="urn:microsoft.com/office/officeart/2005/8/layout/list1"/>
    <dgm:cxn modelId="{3E379D5E-3519-4604-8C91-9AEBC1B5DA6A}" type="presOf" srcId="{60CDF8D0-D4FC-4467-A51E-79C5A58B0B2C}" destId="{864CB39B-29F9-473D-90E5-0686D86E278F}" srcOrd="0" destOrd="0" presId="urn:microsoft.com/office/officeart/2005/8/layout/list1"/>
    <dgm:cxn modelId="{E694B157-BB09-40E7-9144-6278540E0676}" type="presOf" srcId="{789CD6DB-3A68-4A41-90BD-4F0CBB3617D1}" destId="{80259B02-529C-422B-91BE-D70198BA9F6C}" srcOrd="0" destOrd="2" presId="urn:microsoft.com/office/officeart/2005/8/layout/list1"/>
    <dgm:cxn modelId="{E12E128A-D14B-4DAD-B3C2-4C2D815371A8}" type="presOf" srcId="{3929B1E1-4BC4-4C73-ABE8-27CEF96A3652}" destId="{D0037F0D-DB9A-4BA4-97B4-D939B26E14DA}" srcOrd="0" destOrd="0" presId="urn:microsoft.com/office/officeart/2005/8/layout/list1"/>
    <dgm:cxn modelId="{EBD8BE8D-6018-43E2-B081-034BB5656EB6}" srcId="{3F442EA2-39BA-4C9A-AD59-755D4917D532}" destId="{4DF9FE7B-F642-4898-A360-D4E3814E1A3D}" srcOrd="0" destOrd="0" parTransId="{1C10F06D-860A-4604-A7AD-02E614FE3976}" sibTransId="{43C18EFF-81FC-4D70-8C6B-E95FF3730413}"/>
    <dgm:cxn modelId="{B3B26E9A-58E5-497B-BD59-F5567958C609}" srcId="{3929B1E1-4BC4-4C73-ABE8-27CEF96A3652}" destId="{0791135C-9DAB-47F6-BE9C-A3E56A2DDA50}" srcOrd="1" destOrd="0" parTransId="{D6057E63-9793-4991-97C1-30FC405E95A5}" sibTransId="{B670C2A7-83CB-4F4C-BC19-A3A7C066A822}"/>
    <dgm:cxn modelId="{09FCCB9D-A30A-4326-970E-26252D39327F}" srcId="{3929B1E1-4BC4-4C73-ABE8-27CEF96A3652}" destId="{99E0600D-9954-43F4-8926-13B8777FAAA1}" srcOrd="0" destOrd="0" parTransId="{BE23F476-2C5C-42ED-BF2B-CD5FC7ADDDF6}" sibTransId="{C44937DC-4907-4769-AA8B-1B3E7391D7B0}"/>
    <dgm:cxn modelId="{A058DDA2-48CA-4E5B-B389-F71A59C262B0}" srcId="{4DF9FE7B-F642-4898-A360-D4E3814E1A3D}" destId="{EFF2750D-B4B3-474C-8B62-8B638DC31F7E}" srcOrd="0" destOrd="0" parTransId="{AEBC78E6-CDDC-4C8F-A157-3C51E907FACD}" sibTransId="{75C067D7-FCD2-4969-8F27-4BBDA88E75ED}"/>
    <dgm:cxn modelId="{18B2F1A4-22FF-4DC8-81E2-1CEFD0C59867}" srcId="{4DF9FE7B-F642-4898-A360-D4E3814E1A3D}" destId="{84077C03-45CF-4543-B79E-87021923F136}" srcOrd="1" destOrd="0" parTransId="{9F7C36CD-ABD8-4416-9301-CF5332376BA0}" sibTransId="{12EC3118-A664-424E-A79D-3F43013C8B42}"/>
    <dgm:cxn modelId="{FC3C0DB7-9FD1-4688-8024-16D6F63718C0}" type="presOf" srcId="{99E0600D-9954-43F4-8926-13B8777FAAA1}" destId="{5282638F-EFF2-4770-BB1A-21455422E45D}" srcOrd="0" destOrd="0" presId="urn:microsoft.com/office/officeart/2005/8/layout/list1"/>
    <dgm:cxn modelId="{133AB3BA-08EC-432D-814B-0243B8AEAE27}" type="presOf" srcId="{3F442EA2-39BA-4C9A-AD59-755D4917D532}" destId="{E6A445EE-D086-4B01-B491-D67950A5A065}" srcOrd="0" destOrd="0" presId="urn:microsoft.com/office/officeart/2005/8/layout/list1"/>
    <dgm:cxn modelId="{9F679DC2-6B0E-43AA-A414-29A0BEBDE7EB}" type="presOf" srcId="{50629C12-7464-4473-ADEF-1A284F8A9957}" destId="{964E6811-5072-4466-B721-689C35A65029}" srcOrd="0" destOrd="0" presId="urn:microsoft.com/office/officeart/2005/8/layout/list1"/>
    <dgm:cxn modelId="{1D32FCC9-657C-4348-9C0D-52115D559FEB}" srcId="{60CDF8D0-D4FC-4467-A51E-79C5A58B0B2C}" destId="{50629C12-7464-4473-ADEF-1A284F8A9957}" srcOrd="0" destOrd="0" parTransId="{9D1CB46C-0CFA-4B27-9224-267431FBD094}" sibTransId="{4576BCC5-0598-4332-A2E7-87AC3ADD4EB8}"/>
    <dgm:cxn modelId="{2BA65DEC-E719-4ED3-8135-48349D42DD04}" srcId="{3F442EA2-39BA-4C9A-AD59-755D4917D532}" destId="{60CDF8D0-D4FC-4467-A51E-79C5A58B0B2C}" srcOrd="2" destOrd="0" parTransId="{E12A269F-AB82-486A-9077-80F2BBBE48C2}" sibTransId="{3F7FD59D-A716-4310-A89A-AB6F740D9FFF}"/>
    <dgm:cxn modelId="{3A76F5FD-AC51-43D5-A60D-6EA2DBBDF0F6}" type="presOf" srcId="{4DF9FE7B-F642-4898-A360-D4E3814E1A3D}" destId="{674922F1-7266-4681-AD4F-1C618A5FFF23}" srcOrd="1" destOrd="0" presId="urn:microsoft.com/office/officeart/2005/8/layout/list1"/>
    <dgm:cxn modelId="{7C96F733-1FEB-4464-AFE2-A6FFE050E7F5}" type="presParOf" srcId="{E6A445EE-D086-4B01-B491-D67950A5A065}" destId="{6D3A9625-D3EB-4CA1-AB05-34452283708A}" srcOrd="0" destOrd="0" presId="urn:microsoft.com/office/officeart/2005/8/layout/list1"/>
    <dgm:cxn modelId="{52625C28-CB81-4E22-A0FD-8E29373E6B1B}" type="presParOf" srcId="{6D3A9625-D3EB-4CA1-AB05-34452283708A}" destId="{7E290D25-335D-4339-A8E8-B036E46B5EB5}" srcOrd="0" destOrd="0" presId="urn:microsoft.com/office/officeart/2005/8/layout/list1"/>
    <dgm:cxn modelId="{B0C612E2-3EE1-400E-AE2C-6D7A4CC4C27B}" type="presParOf" srcId="{6D3A9625-D3EB-4CA1-AB05-34452283708A}" destId="{674922F1-7266-4681-AD4F-1C618A5FFF23}" srcOrd="1" destOrd="0" presId="urn:microsoft.com/office/officeart/2005/8/layout/list1"/>
    <dgm:cxn modelId="{4744E578-4CB5-48E8-A0C6-86520C5FA672}" type="presParOf" srcId="{E6A445EE-D086-4B01-B491-D67950A5A065}" destId="{96C29850-0672-4B77-B5DE-2E1563038631}" srcOrd="1" destOrd="0" presId="urn:microsoft.com/office/officeart/2005/8/layout/list1"/>
    <dgm:cxn modelId="{9B31D144-B860-4AE0-AA2A-C3C20A8603D5}" type="presParOf" srcId="{E6A445EE-D086-4B01-B491-D67950A5A065}" destId="{80259B02-529C-422B-91BE-D70198BA9F6C}" srcOrd="2" destOrd="0" presId="urn:microsoft.com/office/officeart/2005/8/layout/list1"/>
    <dgm:cxn modelId="{7C89F48A-EAC4-44E9-B2C3-D6045323FD07}" type="presParOf" srcId="{E6A445EE-D086-4B01-B491-D67950A5A065}" destId="{E53EFB4E-D3DB-42E1-82AC-148F7D29254F}" srcOrd="3" destOrd="0" presId="urn:microsoft.com/office/officeart/2005/8/layout/list1"/>
    <dgm:cxn modelId="{BD05F436-0254-432E-8B09-A17511FE268A}" type="presParOf" srcId="{E6A445EE-D086-4B01-B491-D67950A5A065}" destId="{07AC1C38-F728-4390-9C76-57A49ED97DBB}" srcOrd="4" destOrd="0" presId="urn:microsoft.com/office/officeart/2005/8/layout/list1"/>
    <dgm:cxn modelId="{C0A0D860-DA07-4CBB-91A5-F43E0D04FCF4}" type="presParOf" srcId="{07AC1C38-F728-4390-9C76-57A49ED97DBB}" destId="{D0037F0D-DB9A-4BA4-97B4-D939B26E14DA}" srcOrd="0" destOrd="0" presId="urn:microsoft.com/office/officeart/2005/8/layout/list1"/>
    <dgm:cxn modelId="{7E09DDEB-EE25-4606-A71C-7D9B4BBA2CC8}" type="presParOf" srcId="{07AC1C38-F728-4390-9C76-57A49ED97DBB}" destId="{21EEBBE2-729F-4D85-8CAE-C2B30FF126D2}" srcOrd="1" destOrd="0" presId="urn:microsoft.com/office/officeart/2005/8/layout/list1"/>
    <dgm:cxn modelId="{16B4A5AA-CD57-4E81-BD9D-EA0185BCFB1E}" type="presParOf" srcId="{E6A445EE-D086-4B01-B491-D67950A5A065}" destId="{AACB3FAF-C320-430D-84D4-71BA6D1761D1}" srcOrd="5" destOrd="0" presId="urn:microsoft.com/office/officeart/2005/8/layout/list1"/>
    <dgm:cxn modelId="{87A76DD9-C373-44C0-9414-15DC155EA76E}" type="presParOf" srcId="{E6A445EE-D086-4B01-B491-D67950A5A065}" destId="{5282638F-EFF2-4770-BB1A-21455422E45D}" srcOrd="6" destOrd="0" presId="urn:microsoft.com/office/officeart/2005/8/layout/list1"/>
    <dgm:cxn modelId="{0755B841-50A5-42EE-A8F3-8B0D460B67BC}" type="presParOf" srcId="{E6A445EE-D086-4B01-B491-D67950A5A065}" destId="{8CE827AA-77D8-4146-A665-00110A17769E}" srcOrd="7" destOrd="0" presId="urn:microsoft.com/office/officeart/2005/8/layout/list1"/>
    <dgm:cxn modelId="{07113AD3-C775-48C9-830E-576F0EE07749}" type="presParOf" srcId="{E6A445EE-D086-4B01-B491-D67950A5A065}" destId="{34C9EE47-81AF-461E-8292-AB107AA0D367}" srcOrd="8" destOrd="0" presId="urn:microsoft.com/office/officeart/2005/8/layout/list1"/>
    <dgm:cxn modelId="{4B7DC143-6BA8-45DE-B0C7-421B9E9D50BD}" type="presParOf" srcId="{34C9EE47-81AF-461E-8292-AB107AA0D367}" destId="{864CB39B-29F9-473D-90E5-0686D86E278F}" srcOrd="0" destOrd="0" presId="urn:microsoft.com/office/officeart/2005/8/layout/list1"/>
    <dgm:cxn modelId="{5D8F5A1E-4827-449A-B310-63F6F8A02B3B}" type="presParOf" srcId="{34C9EE47-81AF-461E-8292-AB107AA0D367}" destId="{5B203A22-00AF-46E7-9415-C6DAFD7E01CC}" srcOrd="1" destOrd="0" presId="urn:microsoft.com/office/officeart/2005/8/layout/list1"/>
    <dgm:cxn modelId="{1F844143-3020-41F3-A2B1-36CB25F670B9}" type="presParOf" srcId="{E6A445EE-D086-4B01-B491-D67950A5A065}" destId="{DF9C1F84-81DE-4E5D-9537-C2D1A211B8B6}" srcOrd="9" destOrd="0" presId="urn:microsoft.com/office/officeart/2005/8/layout/list1"/>
    <dgm:cxn modelId="{361E8493-E05B-46F9-A5FF-F03C8BA97CD5}" type="presParOf" srcId="{E6A445EE-D086-4B01-B491-D67950A5A065}" destId="{964E6811-5072-4466-B721-689C35A6502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259B02-529C-422B-91BE-D70198BA9F6C}">
      <dsp:nvSpPr>
        <dsp:cNvPr id="0" name=""/>
        <dsp:cNvSpPr/>
      </dsp:nvSpPr>
      <dsp:spPr>
        <a:xfrm>
          <a:off x="0" y="416939"/>
          <a:ext cx="4773612" cy="128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0485" tIns="354076" rIns="370485" bIns="120904" numCol="1" spcCol="1270" rtlCol="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700" kern="1200" noProof="0" dirty="0"/>
            <a:t>¿Qué se debe enseñar?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700" kern="1200" noProof="0" dirty="0"/>
            <a:t>¿Para qué se debe enseñar?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700" kern="1200" noProof="0" dirty="0"/>
            <a:t>¿Cómo se debe evaluar?</a:t>
          </a:r>
        </a:p>
      </dsp:txBody>
      <dsp:txXfrm>
        <a:off x="0" y="416939"/>
        <a:ext cx="4773612" cy="1285200"/>
      </dsp:txXfrm>
    </dsp:sp>
    <dsp:sp modelId="{674922F1-7266-4681-AD4F-1C618A5FFF23}">
      <dsp:nvSpPr>
        <dsp:cNvPr id="0" name=""/>
        <dsp:cNvSpPr/>
      </dsp:nvSpPr>
      <dsp:spPr>
        <a:xfrm>
          <a:off x="238680" y="166019"/>
          <a:ext cx="3341528" cy="5018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302" tIns="0" rIns="126302" bIns="0" numCol="1" spcCol="1270" rtlCol="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noProof="0" dirty="0"/>
            <a:t>Currículo y evaluación </a:t>
          </a:r>
        </a:p>
      </dsp:txBody>
      <dsp:txXfrm>
        <a:off x="263178" y="190517"/>
        <a:ext cx="3292532" cy="452844"/>
      </dsp:txXfrm>
    </dsp:sp>
    <dsp:sp modelId="{5282638F-EFF2-4770-BB1A-21455422E45D}">
      <dsp:nvSpPr>
        <dsp:cNvPr id="0" name=""/>
        <dsp:cNvSpPr/>
      </dsp:nvSpPr>
      <dsp:spPr>
        <a:xfrm>
          <a:off x="0" y="2044860"/>
          <a:ext cx="4773612" cy="9906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526439"/>
              <a:satOff val="7689"/>
              <a:lumOff val="-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0485" tIns="354076" rIns="370485" bIns="120904" numCol="1" spcCol="1270" rtlCol="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700" kern="1200" noProof="0" dirty="0"/>
            <a:t>¿Qué quieren aprender y cómo aprenden?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700" kern="1200" noProof="0" dirty="0"/>
            <a:t>Proyecto de vida</a:t>
          </a:r>
        </a:p>
      </dsp:txBody>
      <dsp:txXfrm>
        <a:off x="0" y="2044860"/>
        <a:ext cx="4773612" cy="990675"/>
      </dsp:txXfrm>
    </dsp:sp>
    <dsp:sp modelId="{21EEBBE2-729F-4D85-8CAE-C2B30FF126D2}">
      <dsp:nvSpPr>
        <dsp:cNvPr id="0" name=""/>
        <dsp:cNvSpPr/>
      </dsp:nvSpPr>
      <dsp:spPr>
        <a:xfrm>
          <a:off x="238680" y="1793940"/>
          <a:ext cx="3341528" cy="501840"/>
        </a:xfrm>
        <a:prstGeom prst="roundRect">
          <a:avLst/>
        </a:prstGeom>
        <a:solidFill>
          <a:schemeClr val="accent3">
            <a:hueOff val="526439"/>
            <a:satOff val="7689"/>
            <a:lumOff val="-4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302" tIns="0" rIns="126302" bIns="0" numCol="1" spcCol="1270" rtlCol="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noProof="0" dirty="0"/>
            <a:t>Estudiantes  </a:t>
          </a:r>
        </a:p>
      </dsp:txBody>
      <dsp:txXfrm>
        <a:off x="263178" y="1818438"/>
        <a:ext cx="3292532" cy="452844"/>
      </dsp:txXfrm>
    </dsp:sp>
    <dsp:sp modelId="{964E6811-5072-4466-B721-689C35A65029}">
      <dsp:nvSpPr>
        <dsp:cNvPr id="0" name=""/>
        <dsp:cNvSpPr/>
      </dsp:nvSpPr>
      <dsp:spPr>
        <a:xfrm>
          <a:off x="0" y="3378255"/>
          <a:ext cx="4773612" cy="7229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052877"/>
              <a:satOff val="15378"/>
              <a:lumOff val="-98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0485" tIns="354076" rIns="370485" bIns="120904" numCol="1" spcCol="1270" rtlCol="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700" kern="1200" noProof="0" dirty="0"/>
            <a:t>Prolongación de su existencia</a:t>
          </a:r>
        </a:p>
      </dsp:txBody>
      <dsp:txXfrm>
        <a:off x="0" y="3378255"/>
        <a:ext cx="4773612" cy="722925"/>
      </dsp:txXfrm>
    </dsp:sp>
    <dsp:sp modelId="{5B203A22-00AF-46E7-9415-C6DAFD7E01CC}">
      <dsp:nvSpPr>
        <dsp:cNvPr id="0" name=""/>
        <dsp:cNvSpPr/>
      </dsp:nvSpPr>
      <dsp:spPr>
        <a:xfrm>
          <a:off x="238680" y="3127335"/>
          <a:ext cx="3341528" cy="501840"/>
        </a:xfrm>
        <a:prstGeom prst="roundRect">
          <a:avLst/>
        </a:prstGeom>
        <a:solidFill>
          <a:schemeClr val="accent3">
            <a:hueOff val="1052877"/>
            <a:satOff val="15378"/>
            <a:lumOff val="-9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302" tIns="0" rIns="126302" bIns="0" numCol="1" spcCol="1270" rtlCol="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noProof="0" dirty="0"/>
            <a:t>Familia </a:t>
          </a:r>
        </a:p>
      </dsp:txBody>
      <dsp:txXfrm>
        <a:off x="263178" y="3151833"/>
        <a:ext cx="3292532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0DA9E687-D4D9-4830-96CB-55B3D74738A8}" type="datetime1">
              <a:rPr lang="es-ES" smtClean="0"/>
              <a:t>14/10/2020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1114579-D02A-4B51-B5DF-8EC449F77AC7}" type="slidenum">
              <a:rPr lang="es-ES" smtClean="0"/>
              <a:pPr algn="r"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B4064B05-B366-404F-9759-1BCDEA9B31DA}" type="datetime1">
              <a:rPr lang="es-ES" noProof="0" smtClean="0"/>
              <a:pPr/>
              <a:t>14/10/2020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C6074690-7256-4BB9-AC0F-97AEAE8CDEC2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74690-7256-4BB9-AC0F-97AEAE8CDEC2}" type="slidenum">
              <a:rPr lang="es-ES" smtClean="0"/>
              <a:pPr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120771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74690-7256-4BB9-AC0F-97AEAE8CDEC2}" type="slidenum">
              <a:rPr lang="es-ES" noProof="0" smtClean="0"/>
              <a:pPr/>
              <a:t>10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85467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74690-7256-4BB9-AC0F-97AEAE8CDEC2}" type="slidenum">
              <a:rPr lang="es-ES" noProof="0" smtClean="0"/>
              <a:pPr/>
              <a:t>2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99925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74690-7256-4BB9-AC0F-97AEAE8CDEC2}" type="slidenum">
              <a:rPr lang="es-ES" noProof="0" smtClean="0"/>
              <a:pPr/>
              <a:t>3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548387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74690-7256-4BB9-AC0F-97AEAE8CDEC2}" type="slidenum">
              <a:rPr lang="es-ES" noProof="0" smtClean="0"/>
              <a:pPr/>
              <a:t>4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05274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74690-7256-4BB9-AC0F-97AEAE8CDEC2}" type="slidenum">
              <a:rPr lang="es-ES" noProof="0" smtClean="0"/>
              <a:pPr/>
              <a:t>5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429955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74690-7256-4BB9-AC0F-97AEAE8CDEC2}" type="slidenum">
              <a:rPr lang="es-ES" noProof="0" smtClean="0"/>
              <a:pPr/>
              <a:t>6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7149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74690-7256-4BB9-AC0F-97AEAE8CDEC2}" type="slidenum">
              <a:rPr lang="es-ES" noProof="0" smtClean="0"/>
              <a:pPr/>
              <a:t>7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447843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74690-7256-4BB9-AC0F-97AEAE8CDEC2}" type="slidenum">
              <a:rPr lang="es-ES" noProof="0" smtClean="0"/>
              <a:pPr/>
              <a:t>8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4634740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74690-7256-4BB9-AC0F-97AEAE8CDEC2}" type="slidenum">
              <a:rPr lang="es-ES" noProof="0" smtClean="0"/>
              <a:pPr/>
              <a:t>9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04067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 rtlCol="0">
            <a:normAutofit/>
          </a:bodyPr>
          <a:lstStyle>
            <a:lvl1pPr algn="ctr" rtl="0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fld id="{41CC2B9D-276D-41DE-A622-C7D1BB390971}" type="datetime1">
              <a:rPr lang="es-ES" noProof="0" smtClean="0"/>
              <a:pPr/>
              <a:t>14/10/2020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>
                <a:solidFill>
                  <a:schemeClr val="tx2"/>
                </a:solidFill>
              </a:defRPr>
            </a:lvl1pPr>
          </a:lstStyle>
          <a:p>
            <a:fld id="{DF28FB93-0A08-4E7D-8E63-9EFA29F1E093}" type="slidenum">
              <a:rPr lang="es-ES" smtClean="0"/>
              <a:pPr/>
              <a:t>‹Nº›</a:t>
            </a:fld>
            <a:endParaRPr lang="es-ES" dirty="0"/>
          </a:p>
        </p:txBody>
      </p:sp>
      <p:grpSp>
        <p:nvGrpSpPr>
          <p:cNvPr id="7" name="Grupo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Elipse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9" name="Elipse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grpSp>
          <p:nvGrpSpPr>
            <p:cNvPr id="10" name="Grupo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Conector recto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ector recto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upo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Elipse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15" name="Elipse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grpSp>
          <p:nvGrpSpPr>
            <p:cNvPr id="16" name="Grupo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Conector recto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ector recto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B2BA118-4550-4128-9948-985832F319A5}" type="datetime1">
              <a:rPr lang="es-ES" noProof="0" smtClean="0"/>
              <a:pPr/>
              <a:t>14/10/2020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AB359EF-B85B-47AD-975B-7FBC1A772523}" type="datetime1">
              <a:rPr lang="es-ES" noProof="0" smtClean="0"/>
              <a:pPr/>
              <a:t>14/10/2020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 rtl="0">
              <a:defRPr/>
            </a:lvl1pPr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A5E7A95-9D0C-4A80-BFFE-EA4E89FA91A6}" type="datetime1">
              <a:rPr lang="es-ES" noProof="0" smtClean="0"/>
              <a:pPr/>
              <a:t>14/10/2020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rtlCol="0" anchor="b">
            <a:normAutofit/>
          </a:bodyPr>
          <a:lstStyle>
            <a:lvl1pPr algn="ctr" rtl="0">
              <a:lnSpc>
                <a:spcPct val="90000"/>
              </a:lnSpc>
              <a:defRPr sz="4800" b="0" cap="none" baseline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422030" y="3733800"/>
            <a:ext cx="9344765" cy="1219200"/>
          </a:xfrm>
        </p:spPr>
        <p:txBody>
          <a:bodyPr rtlCol="0" anchor="t"/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Haga clic para modificar el estilo de texto del patrón</a:t>
            </a:r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9986606-ADC7-49A6-9F06-554C0ACF08BF}" type="datetime1">
              <a:rPr lang="es-ES" noProof="0" smtClean="0"/>
              <a:pPr/>
              <a:t>14/10/2020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grpSp>
        <p:nvGrpSpPr>
          <p:cNvPr id="13" name="Grupo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Elipse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Elipse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Grupo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Conector recto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Conector recto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 baseline="0"/>
            </a:lvl8pPr>
            <a:lvl9pPr algn="l" rtl="0">
              <a:defRPr sz="1800" baseline="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9685C2E-AAA6-45C9-A717-D133C2C70B03}" type="datetime1">
              <a:rPr lang="es-ES" noProof="0" smtClean="0"/>
              <a:pPr/>
              <a:t>14/10/2020</a:t>
            </a:fld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222945" y="1803400"/>
            <a:ext cx="476980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 dirty="0"/>
              <a:t>Haga clic para modificar el estilo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A6931BD-6B88-4DC1-BABB-121728874770}" type="datetime1">
              <a:rPr lang="es-ES" noProof="0" smtClean="0"/>
              <a:pPr/>
              <a:t>14/10/2020</a:t>
            </a:fld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A841E79-7DAC-44BD-991A-1D15028684E6}" type="datetime1">
              <a:rPr lang="es-ES" noProof="0" smtClean="0"/>
              <a:pPr/>
              <a:t>14/10/2020</a:t>
            </a:fld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C417530-DCFD-4A5A-9770-DD12A14AA061}" type="datetime1">
              <a:rPr lang="es-ES" noProof="0" smtClean="0"/>
              <a:pPr/>
              <a:t>14/10/2020</a:t>
            </a:fld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 baseline="0"/>
            </a:lvl8pPr>
            <a:lvl9pPr algn="l" rtl="0">
              <a:defRPr sz="1600" baseline="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398B144-D9F8-4FC0-9589-842D563E4CA0}" type="datetime1">
              <a:rPr lang="es-ES" noProof="0" smtClean="0"/>
              <a:pPr/>
              <a:t>14/10/2020</a:t>
            </a:fld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8" name="Rectángulo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s-ES" noProof="0" dirty="0"/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.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08846DF-04E3-4658-84E6-0B399E01081A}" type="datetime1">
              <a:rPr lang="es-ES" noProof="0" smtClean="0"/>
              <a:pPr/>
              <a:t>14/10/2020</a:t>
            </a:fld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400" noProof="0" dirty="0"/>
          </a:p>
        </p:txBody>
      </p:sp>
      <p:sp>
        <p:nvSpPr>
          <p:cNvPr id="8" name="Rectángulo redondeado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05DDD192-0430-4E48-9A9B-AD25C0775A0C}" type="datetime1">
              <a:rPr lang="es-ES" noProof="0" smtClean="0"/>
              <a:pPr/>
              <a:t>14/10/2020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100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mailto:Karoll.cuevas@cabellano.edu.co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legiocabecerapta.wixsite.com/cabellano/nosotros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legiocabecerapta.wixsite.com/cabellano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7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8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x.com/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colegiocabecerapta.wixsite.com/cabellano/emprendimiento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17535" y="1990054"/>
            <a:ext cx="5688632" cy="1625599"/>
          </a:xfrm>
        </p:spPr>
        <p:txBody>
          <a:bodyPr rtlCol="0">
            <a:normAutofit/>
          </a:bodyPr>
          <a:lstStyle/>
          <a:p>
            <a:r>
              <a:rPr lang="es-MX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WIX.COM, UNA HERRAMIENTA DIGITAL QUE HIZO DE LA EDUCACIÓN EN PANDEMIA EN UNA OPORTUNIDAD DE NEGOCIO</a:t>
            </a:r>
            <a:br>
              <a:rPr lang="es-CO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2000" dirty="0"/>
              <a:t>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33973" y="3615653"/>
            <a:ext cx="8784976" cy="1253015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s-ES" dirty="0" err="1"/>
              <a:t>mG</a:t>
            </a:r>
            <a:r>
              <a:rPr lang="es-ES" dirty="0"/>
              <a:t>. Karoll </a:t>
            </a:r>
            <a:r>
              <a:rPr lang="es-ES" dirty="0" err="1"/>
              <a:t>lyseth</a:t>
            </a:r>
            <a:r>
              <a:rPr lang="es-ES" dirty="0"/>
              <a:t> cuevas </a:t>
            </a:r>
            <a:r>
              <a:rPr lang="es-ES" dirty="0" err="1"/>
              <a:t>mendoza</a:t>
            </a:r>
            <a:r>
              <a:rPr lang="es-ES" dirty="0"/>
              <a:t>, </a:t>
            </a:r>
          </a:p>
          <a:p>
            <a:pPr rtl="0"/>
            <a:r>
              <a:rPr lang="es-ES" dirty="0"/>
              <a:t>Colegio Cabecera del Llano y Colombia </a:t>
            </a:r>
          </a:p>
          <a:p>
            <a:pPr rtl="0"/>
            <a:r>
              <a:rPr lang="es-ES" sz="1700" dirty="0" err="1"/>
              <a:t>Wsp</a:t>
            </a:r>
            <a:r>
              <a:rPr lang="es-ES" sz="1700" dirty="0"/>
              <a:t>: 3107886110 Email: </a:t>
            </a:r>
            <a:r>
              <a:rPr lang="es-ES" sz="1700" dirty="0">
                <a:hlinkClick r:id="rId3"/>
              </a:rPr>
              <a:t>Karoll.cuevas@cabellano.edu.co</a:t>
            </a:r>
            <a:r>
              <a:rPr lang="es-ES" sz="1700" dirty="0"/>
              <a:t> </a:t>
            </a:r>
          </a:p>
          <a:p>
            <a:pPr rtl="0"/>
            <a:r>
              <a:rPr lang="es-ES" dirty="0"/>
              <a:t>Karolllysethcuevas.wixsite.com/</a:t>
            </a:r>
            <a:r>
              <a:rPr lang="es-ES" dirty="0" err="1"/>
              <a:t>cabellano</a:t>
            </a:r>
            <a:endParaRPr lang="es-ES" dirty="0"/>
          </a:p>
          <a:p>
            <a:pPr rtl="0"/>
            <a:r>
              <a:rPr lang="es-ES" dirty="0"/>
              <a:t>Colegiocabecerapta.wixsite.com/</a:t>
            </a:r>
            <a:r>
              <a:rPr lang="es-ES" dirty="0" err="1"/>
              <a:t>cabellano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2" y="1728116"/>
            <a:ext cx="2910993" cy="291099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588" y="5229200"/>
            <a:ext cx="1511120" cy="1511120"/>
          </a:xfrm>
          <a:prstGeom prst="ellipse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5986" y="5242763"/>
            <a:ext cx="1497557" cy="1497557"/>
          </a:xfrm>
          <a:prstGeom prst="ellipse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292" y="5130606"/>
            <a:ext cx="1512168" cy="151216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716" y="1629522"/>
            <a:ext cx="2232248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8414296" cy="1168400"/>
          </a:xfrm>
        </p:spPr>
        <p:txBody>
          <a:bodyPr rtlCol="0">
            <a:normAutofit fontScale="90000"/>
          </a:bodyPr>
          <a:lstStyle/>
          <a:p>
            <a:pPr rtl="0"/>
            <a:r>
              <a:rPr lang="es-ES" dirty="0"/>
              <a:t>EVALUACIÓN Y RECOMENDACIONES PARA QUIENES EMPRENDAN EN SUS AULAS ACTIVIDADES CON WIX.COM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125861" y="1844824"/>
            <a:ext cx="6768752" cy="4165600"/>
          </a:xfrm>
        </p:spPr>
        <p:txBody>
          <a:bodyPr rtlCol="0">
            <a:normAutofit fontScale="85000" lnSpcReduction="20000"/>
          </a:bodyPr>
          <a:lstStyle/>
          <a:p>
            <a:pPr rtl="0"/>
            <a:r>
              <a:rPr lang="es-ES" dirty="0"/>
              <a:t>Wix.com es una herramienta fácil de utilizar que permite el desarrollo de clases virtuales y presenciales dinámicas y organizadas.</a:t>
            </a:r>
          </a:p>
          <a:p>
            <a:pPr rtl="0"/>
            <a:r>
              <a:rPr lang="es-ES" dirty="0"/>
              <a:t>Facilita la interacción entre la institución educativa y las familias.</a:t>
            </a:r>
          </a:p>
          <a:p>
            <a:pPr rtl="0"/>
            <a:r>
              <a:rPr lang="es-ES" dirty="0"/>
              <a:t>Permite la visualización de los contenidos de las clases en ausencia del docente o del estudiante, donde sea que se encuentre, pero requiere conectividad.</a:t>
            </a:r>
          </a:p>
          <a:p>
            <a:pPr rtl="0"/>
            <a:r>
              <a:rPr lang="es-ES" dirty="0"/>
              <a:t>Se puede crear desde un dispositivo celular, pero no permite la construcción del sitio desde ese tipo de aparato. </a:t>
            </a:r>
          </a:p>
          <a:p>
            <a:pPr rtl="0"/>
            <a:r>
              <a:rPr lang="es-ES" dirty="0"/>
              <a:t>El docente le entrega al estudiante y a sus familias, una herramienta desde la cual puede emprender un negocio u evolucionar uno que ya hayan iniciado antes. Por lo anterior, Wix.com muestra la vinculación de la educación y el aula con las necesidades de las familias y el contexto.</a:t>
            </a:r>
          </a:p>
          <a:p>
            <a:pPr rtl="0"/>
            <a:r>
              <a:rPr lang="es-ES" dirty="0"/>
              <a:t>Wix.com favorece la integración del sector productivo, miembro del Consejo Directivo del colegio dentro de los Gobiernos escolares de cada institución, a la institución y los convierte en verdaderos aliados.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469" y="3804966"/>
            <a:ext cx="1080120" cy="1080120"/>
          </a:xfrm>
          <a:prstGeom prst="ellipse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8259" y="5150610"/>
            <a:ext cx="972148" cy="972148"/>
          </a:xfrm>
          <a:prstGeom prst="ellipse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179" y="321198"/>
            <a:ext cx="2110944" cy="211094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651" y="2564904"/>
            <a:ext cx="1021756" cy="102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44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72505E-CEE8-4F86-A189-135185309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2" y="2218431"/>
            <a:ext cx="9751060" cy="1168400"/>
          </a:xfrm>
        </p:spPr>
        <p:txBody>
          <a:bodyPr/>
          <a:lstStyle/>
          <a:p>
            <a:r>
              <a:rPr lang="es-MX" dirty="0"/>
              <a:t>GRACIAS.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6434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218883" y="1130836"/>
            <a:ext cx="7971873" cy="1168400"/>
          </a:xfrm>
        </p:spPr>
        <p:txBody>
          <a:bodyPr rtlCol="0">
            <a:normAutofit/>
          </a:bodyPr>
          <a:lstStyle/>
          <a:p>
            <a:pPr rtl="0"/>
            <a:r>
              <a:rPr lang="es-MX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WIX.COM, UNA HERRAMIENTA DIGITAL QUE HIZO DE LA EDUCACIÓN EN PANDEMIA EN UNA OPORTUNIDAD DE NEGOCIO</a:t>
            </a:r>
            <a:endParaRPr lang="es-ES" sz="2000" dirty="0"/>
          </a:p>
        </p:txBody>
      </p:sp>
      <p:sp>
        <p:nvSpPr>
          <p:cNvPr id="14" name="Marcador de posición de contenido 13"/>
          <p:cNvSpPr>
            <a:spLocks noGrp="1"/>
          </p:cNvSpPr>
          <p:nvPr>
            <p:ph idx="1"/>
          </p:nvPr>
        </p:nvSpPr>
        <p:spPr>
          <a:xfrm>
            <a:off x="1218883" y="3429000"/>
            <a:ext cx="9751060" cy="2641600"/>
          </a:xfrm>
        </p:spPr>
        <p:txBody>
          <a:bodyPr rtlCol="0"/>
          <a:lstStyle/>
          <a:p>
            <a:pPr rtl="0"/>
            <a:r>
              <a:rPr lang="es-ES" dirty="0"/>
              <a:t>Presentación del Colegio Cabecera del Llano </a:t>
            </a:r>
          </a:p>
          <a:p>
            <a:pPr rtl="0"/>
            <a:r>
              <a:rPr lang="es-ES" dirty="0"/>
              <a:t>Presentación del contexto de la institución educativa</a:t>
            </a:r>
          </a:p>
          <a:p>
            <a:pPr rtl="0"/>
            <a:r>
              <a:rPr lang="es-ES" dirty="0"/>
              <a:t>Presentación de la Herramienta Wix.com</a:t>
            </a:r>
          </a:p>
          <a:p>
            <a:pPr rtl="0"/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651" y="2566456"/>
            <a:ext cx="1021756" cy="102175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469" y="3804966"/>
            <a:ext cx="1080120" cy="1080120"/>
          </a:xfrm>
          <a:prstGeom prst="ellipse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80" y="5688529"/>
            <a:ext cx="2279384" cy="76414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38259" y="5150610"/>
            <a:ext cx="972148" cy="972148"/>
          </a:xfrm>
          <a:prstGeom prst="ellipse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651" y="2564904"/>
            <a:ext cx="1021756" cy="102175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820" y="280498"/>
            <a:ext cx="2232248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46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1422030" y="990600"/>
            <a:ext cx="9344765" cy="1793796"/>
          </a:xfrm>
        </p:spPr>
        <p:txBody>
          <a:bodyPr rtlCol="0">
            <a:normAutofit/>
          </a:bodyPr>
          <a:lstStyle/>
          <a:p>
            <a:pPr rtl="0"/>
            <a:r>
              <a:rPr lang="es-ES" sz="3500" dirty="0"/>
              <a:t>Presentación del Colegio Cabecera del Llano, (Piedecuesta – Colombia)</a:t>
            </a:r>
          </a:p>
        </p:txBody>
      </p:sp>
      <p:sp>
        <p:nvSpPr>
          <p:cNvPr id="11" name="Marcador de posición de texto 10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  <a:p>
            <a:pPr rtl="0"/>
            <a:r>
              <a:rPr lang="es-ES" dirty="0">
                <a:hlinkClick r:id="rId3"/>
              </a:rPr>
              <a:t>https://colegiocabecerapta.wixsite.com/cabellano/nosotros</a:t>
            </a:r>
            <a:endParaRPr lang="es-ES" dirty="0"/>
          </a:p>
          <a:p>
            <a:pPr rtl="0"/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469" y="3804966"/>
            <a:ext cx="1080120" cy="1080120"/>
          </a:xfrm>
          <a:prstGeom prst="ellipse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8259" y="5150610"/>
            <a:ext cx="972148" cy="972148"/>
          </a:xfrm>
          <a:prstGeom prst="ellipse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651" y="2564904"/>
            <a:ext cx="1021756" cy="102175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671" y="286623"/>
            <a:ext cx="2232248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24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1422030" y="990600"/>
            <a:ext cx="9344765" cy="1793796"/>
          </a:xfrm>
        </p:spPr>
        <p:txBody>
          <a:bodyPr rtlCol="0">
            <a:normAutofit/>
          </a:bodyPr>
          <a:lstStyle/>
          <a:p>
            <a:pPr rtl="0"/>
            <a:r>
              <a:rPr lang="es-ES" sz="3500" dirty="0"/>
              <a:t>Presentación del contexto de la institución educativa</a:t>
            </a:r>
          </a:p>
        </p:txBody>
      </p:sp>
      <p:sp>
        <p:nvSpPr>
          <p:cNvPr id="11" name="Marcador de posición de texto 10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  <a:p>
            <a:pPr rtl="0"/>
            <a:r>
              <a:rPr lang="es-ES" dirty="0">
                <a:hlinkClick r:id="rId3"/>
              </a:rPr>
              <a:t>https://colegiocabecerapta.wixsite.com/cabellano</a:t>
            </a:r>
            <a:r>
              <a:rPr lang="es-ES" dirty="0"/>
              <a:t>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469" y="3804966"/>
            <a:ext cx="1080120" cy="1080120"/>
          </a:xfrm>
          <a:prstGeom prst="ellipse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8259" y="5150610"/>
            <a:ext cx="972148" cy="972148"/>
          </a:xfrm>
          <a:prstGeom prst="ellipse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651" y="2564904"/>
            <a:ext cx="1021756" cy="102175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671" y="286623"/>
            <a:ext cx="2232248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546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5860" y="3429000"/>
            <a:ext cx="4724773" cy="1168400"/>
          </a:xfrm>
        </p:spPr>
        <p:txBody>
          <a:bodyPr rtlCol="0"/>
          <a:lstStyle/>
          <a:p>
            <a:pPr rtl="0"/>
            <a:r>
              <a:rPr lang="es-ES" dirty="0"/>
              <a:t>SITUACIÓN ESTIMADA</a:t>
            </a:r>
          </a:p>
        </p:txBody>
      </p:sp>
      <p:graphicFrame>
        <p:nvGraphicFramePr>
          <p:cNvPr id="9" name="Marcador de posición de contenido 8" descr="Lista vertical de cuadros en la que se muestran 3 grupos organizados uno debajo del otro con viñetas presentes en cada grupo.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87984716"/>
              </p:ext>
            </p:extLst>
          </p:nvPr>
        </p:nvGraphicFramePr>
        <p:xfrm>
          <a:off x="6196013" y="1803400"/>
          <a:ext cx="4773612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70" y="326546"/>
            <a:ext cx="1080120" cy="1080120"/>
          </a:xfrm>
          <a:prstGeom prst="ellipse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94012" y="321198"/>
            <a:ext cx="1080120" cy="1080120"/>
          </a:xfrm>
          <a:prstGeom prst="ellipse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97" y="296394"/>
            <a:ext cx="1021756" cy="102175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820" y="285194"/>
            <a:ext cx="2232248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25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1422030" y="990600"/>
            <a:ext cx="9344765" cy="1793796"/>
          </a:xfrm>
        </p:spPr>
        <p:txBody>
          <a:bodyPr rtlCol="0">
            <a:normAutofit/>
          </a:bodyPr>
          <a:lstStyle/>
          <a:p>
            <a:pPr rtl="0"/>
            <a:r>
              <a:rPr lang="es-ES" sz="3500" dirty="0"/>
              <a:t>Presentación de la herramienta Wix.com</a:t>
            </a:r>
          </a:p>
        </p:txBody>
      </p:sp>
      <p:sp>
        <p:nvSpPr>
          <p:cNvPr id="11" name="Marcador de posición de texto 10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  <a:p>
            <a:pPr rtl="0"/>
            <a:r>
              <a:rPr lang="es-ES" dirty="0">
                <a:hlinkClick r:id="rId3"/>
              </a:rPr>
              <a:t>https://es.wix.com/</a:t>
            </a:r>
            <a:r>
              <a:rPr lang="es-ES" dirty="0"/>
              <a:t>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469" y="3804966"/>
            <a:ext cx="1080120" cy="1080120"/>
          </a:xfrm>
          <a:prstGeom prst="ellipse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8259" y="5150610"/>
            <a:ext cx="972148" cy="972148"/>
          </a:xfrm>
          <a:prstGeom prst="ellipse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651" y="2564904"/>
            <a:ext cx="1021756" cy="102175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671" y="286623"/>
            <a:ext cx="2232248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088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908968"/>
          </a:xfrm>
        </p:spPr>
        <p:txBody>
          <a:bodyPr rtlCol="0"/>
          <a:lstStyle/>
          <a:p>
            <a:pPr rtl="0"/>
            <a:r>
              <a:rPr lang="es-ES" dirty="0"/>
              <a:t>¿Qué se espera de una feria de emprendimiento?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469" y="3804966"/>
            <a:ext cx="1080120" cy="1080120"/>
          </a:xfrm>
          <a:prstGeom prst="ellipse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8259" y="5150610"/>
            <a:ext cx="972148" cy="972148"/>
          </a:xfrm>
          <a:prstGeom prst="ellipse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651" y="2564904"/>
            <a:ext cx="1021756" cy="102175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135" y="323832"/>
            <a:ext cx="2232248" cy="223224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F2AAFC2-7514-4D75-80C0-D1724BC390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0905" y="1810670"/>
            <a:ext cx="6107013" cy="398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87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469" y="3804966"/>
            <a:ext cx="1080120" cy="1080120"/>
          </a:xfrm>
          <a:prstGeom prst="ellipse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8259" y="5150610"/>
            <a:ext cx="972148" cy="972148"/>
          </a:xfrm>
          <a:prstGeom prst="ellipse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651" y="2564904"/>
            <a:ext cx="1021756" cy="102175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135" y="332656"/>
            <a:ext cx="2232248" cy="2232248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ECB0CFBD-879B-4E0B-AF3D-F9B76C3F8955}"/>
              </a:ext>
            </a:extLst>
          </p:cNvPr>
          <p:cNvSpPr txBox="1">
            <a:spLocks/>
          </p:cNvSpPr>
          <p:nvPr/>
        </p:nvSpPr>
        <p:spPr>
          <a:xfrm>
            <a:off x="765820" y="864580"/>
            <a:ext cx="9001000" cy="1168400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¿Cómo afectó la pandemia por COVID 19 el proceso académico?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F1DEFDA-0EA1-4CFC-B326-BE6386D74C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5980" y="2132856"/>
            <a:ext cx="6991350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81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I FERIA EMPRESARIAL VIRTUAL</a:t>
            </a:r>
            <a:br>
              <a:rPr lang="es-ES" dirty="0"/>
            </a:br>
            <a:r>
              <a:rPr lang="es-ES" dirty="0"/>
              <a:t>“CABELLANO EMPRENDE CON PASIÓN”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469" y="3804966"/>
            <a:ext cx="1080120" cy="1080120"/>
          </a:xfrm>
          <a:prstGeom prst="ellipse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8259" y="5150610"/>
            <a:ext cx="972148" cy="972148"/>
          </a:xfrm>
          <a:prstGeom prst="ellipse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651" y="2564904"/>
            <a:ext cx="1021756" cy="102175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820" y="280159"/>
            <a:ext cx="2232248" cy="22322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5B20F9D-1CF3-41B4-8A53-9163F95C50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3932" y="2699456"/>
            <a:ext cx="7390557" cy="329114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9FB89FC6-8BF7-4D47-AA1F-9BC35A24AA02}"/>
              </a:ext>
            </a:extLst>
          </p:cNvPr>
          <p:cNvSpPr txBox="1"/>
          <p:nvPr/>
        </p:nvSpPr>
        <p:spPr>
          <a:xfrm>
            <a:off x="1701924" y="1871637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hlinkClick r:id="rId8"/>
              </a:rPr>
              <a:t>https://colegiocabecerapta.wixsite.com/cabellano/emprendimiento</a:t>
            </a:r>
            <a:r>
              <a:rPr lang="es-C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777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ibros clásico 16x9">
  <a:themeElements>
    <a:clrScheme name="Naranja amarillo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3611_TF02801059_TF02801059.potx" id="{D84A65F8-EFB6-4DEE-94C5-494AD10A5984}" vid="{3DC139F0-72CA-4B08-A5C7-F98CD63DA097}"/>
    </a:ext>
  </a:extLst>
</a:theme>
</file>

<file path=ppt/theme/theme2.xml><?xml version="1.0" encoding="utf-8"?>
<a:theme xmlns:a="http://schemas.openxmlformats.org/drawingml/2006/main" name="Tema de Offic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1360476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TP102801058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706496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ED80E12-3BE9-4746-820E-FFB249F467F2}">
  <ds:schemaRefs>
    <ds:schemaRef ds:uri="http://purl.org/dc/terms/"/>
    <ds:schemaRef ds:uri="http://www.w3.org/XML/1998/namespace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4873beb7-5857-4685-be1f-d57550cc96cc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3ED4759-CFDD-43F0-817C-11D9197192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</TotalTime>
  <Words>437</Words>
  <Application>Microsoft Office PowerPoint</Application>
  <PresentationFormat>Personalizado</PresentationFormat>
  <Paragraphs>51</Paragraphs>
  <Slides>11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Constantia</vt:lpstr>
      <vt:lpstr>Libros clásico 16x9</vt:lpstr>
      <vt:lpstr>WIX.COM, UNA HERRAMIENTA DIGITAL QUE HIZO DE LA EDUCACIÓN EN PANDEMIA EN UNA OPORTUNIDAD DE NEGOCIO  </vt:lpstr>
      <vt:lpstr>WIX.COM, UNA HERRAMIENTA DIGITAL QUE HIZO DE LA EDUCACIÓN EN PANDEMIA EN UNA OPORTUNIDAD DE NEGOCIO</vt:lpstr>
      <vt:lpstr>Presentación del Colegio Cabecera del Llano, (Piedecuesta – Colombia)</vt:lpstr>
      <vt:lpstr>Presentación del contexto de la institución educativa</vt:lpstr>
      <vt:lpstr>SITUACIÓN ESTIMADA</vt:lpstr>
      <vt:lpstr>Presentación de la herramienta Wix.com</vt:lpstr>
      <vt:lpstr>¿Qué se espera de una feria de emprendimiento?</vt:lpstr>
      <vt:lpstr>Presentación de PowerPoint</vt:lpstr>
      <vt:lpstr>I FERIA EMPRESARIAL VIRTUAL “CABELLANO EMPRENDE CON PASIÓN”</vt:lpstr>
      <vt:lpstr>EVALUACIÓN Y RECOMENDACIONES PARA QUIENES EMPRENDAN EN SUS AULAS ACTIVIDADES CON WIX.COM</vt:lpstr>
      <vt:lpstr>GRACIAS.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su ponencia</dc:title>
  <dc:creator>Lina María Mahecha Vásquez</dc:creator>
  <cp:lastModifiedBy>Juan david Céspedes cuevas</cp:lastModifiedBy>
  <cp:revision>11</cp:revision>
  <dcterms:created xsi:type="dcterms:W3CDTF">2020-09-29T18:21:03Z</dcterms:created>
  <dcterms:modified xsi:type="dcterms:W3CDTF">2020-10-14T20:35:10Z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