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5"/>
  </p:notesMasterIdLst>
  <p:handoutMasterIdLst>
    <p:handoutMasterId r:id="rId26"/>
  </p:handoutMasterIdLst>
  <p:sldIdLst>
    <p:sldId id="267" r:id="rId5"/>
    <p:sldId id="278" r:id="rId6"/>
    <p:sldId id="271" r:id="rId7"/>
    <p:sldId id="272" r:id="rId8"/>
    <p:sldId id="283" r:id="rId9"/>
    <p:sldId id="284" r:id="rId10"/>
    <p:sldId id="285" r:id="rId11"/>
    <p:sldId id="287" r:id="rId12"/>
    <p:sldId id="286" r:id="rId13"/>
    <p:sldId id="288" r:id="rId14"/>
    <p:sldId id="290" r:id="rId15"/>
    <p:sldId id="291" r:id="rId16"/>
    <p:sldId id="292" r:id="rId17"/>
    <p:sldId id="293" r:id="rId18"/>
    <p:sldId id="294" r:id="rId19"/>
    <p:sldId id="295" r:id="rId20"/>
    <p:sldId id="296" r:id="rId21"/>
    <p:sldId id="297" r:id="rId22"/>
    <p:sldId id="298" r:id="rId23"/>
    <p:sldId id="277" r:id="rId24"/>
  </p:sldIdLst>
  <p:sldSz cx="12188825"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599" autoAdjust="0"/>
  </p:normalViewPr>
  <p:slideViewPr>
    <p:cSldViewPr>
      <p:cViewPr varScale="1">
        <p:scale>
          <a:sx n="116" d="100"/>
          <a:sy n="116" d="100"/>
        </p:scale>
        <p:origin x="390" y="108"/>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8" d="100"/>
          <a:sy n="88" d="100"/>
        </p:scale>
        <p:origin x="2478"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28BA3-68F2-49F1-9A79-179F7013097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s-CO"/>
        </a:p>
      </dgm:t>
    </dgm:pt>
    <dgm:pt modelId="{8278CA9D-4109-4ADF-946A-CB7277BB1F06}">
      <dgm:prSet phldrT="[Texto]"/>
      <dgm:spPr/>
      <dgm:t>
        <a:bodyPr/>
        <a:lstStyle/>
        <a:p>
          <a:r>
            <a:rPr lang="es-CO" dirty="0" smtClean="0"/>
            <a:t>Fase 1</a:t>
          </a:r>
          <a:endParaRPr lang="es-CO" dirty="0"/>
        </a:p>
      </dgm:t>
    </dgm:pt>
    <dgm:pt modelId="{54BEBB5F-B87F-4A10-B92F-95E9A350CB08}" type="parTrans" cxnId="{1E164A91-8CF5-41D5-94EC-A865A17A781C}">
      <dgm:prSet/>
      <dgm:spPr/>
      <dgm:t>
        <a:bodyPr/>
        <a:lstStyle/>
        <a:p>
          <a:endParaRPr lang="es-CO"/>
        </a:p>
      </dgm:t>
    </dgm:pt>
    <dgm:pt modelId="{6341FD61-D15F-421C-B534-A5F3DF2E71D8}" type="sibTrans" cxnId="{1E164A91-8CF5-41D5-94EC-A865A17A781C}">
      <dgm:prSet/>
      <dgm:spPr/>
      <dgm:t>
        <a:bodyPr/>
        <a:lstStyle/>
        <a:p>
          <a:endParaRPr lang="es-CO"/>
        </a:p>
      </dgm:t>
    </dgm:pt>
    <dgm:pt modelId="{133FB8D2-BE0F-4297-9984-BC82C0B502E8}">
      <dgm:prSet phldrT="[Texto]"/>
      <dgm:spPr/>
      <dgm:t>
        <a:bodyPr/>
        <a:lstStyle/>
        <a:p>
          <a:r>
            <a:rPr lang="es-CO" dirty="0" smtClean="0"/>
            <a:t>Selección empresa</a:t>
          </a:r>
          <a:endParaRPr lang="es-CO" dirty="0"/>
        </a:p>
      </dgm:t>
    </dgm:pt>
    <dgm:pt modelId="{1A9E5C16-999D-4032-91EA-A5BD4961F8C9}" type="parTrans" cxnId="{24B97097-8476-4CE7-9A1E-39F07C383A29}">
      <dgm:prSet/>
      <dgm:spPr/>
      <dgm:t>
        <a:bodyPr/>
        <a:lstStyle/>
        <a:p>
          <a:endParaRPr lang="es-CO"/>
        </a:p>
      </dgm:t>
    </dgm:pt>
    <dgm:pt modelId="{7490F0FD-8F7E-429F-B85D-DA5969755DEF}" type="sibTrans" cxnId="{24B97097-8476-4CE7-9A1E-39F07C383A29}">
      <dgm:prSet/>
      <dgm:spPr/>
      <dgm:t>
        <a:bodyPr/>
        <a:lstStyle/>
        <a:p>
          <a:endParaRPr lang="es-CO"/>
        </a:p>
      </dgm:t>
    </dgm:pt>
    <dgm:pt modelId="{756DDF6C-476F-4746-8C7C-48F886DCC3FE}">
      <dgm:prSet phldrT="[Texto]"/>
      <dgm:spPr/>
      <dgm:t>
        <a:bodyPr/>
        <a:lstStyle/>
        <a:p>
          <a:r>
            <a:rPr lang="es-CO" dirty="0" smtClean="0"/>
            <a:t>Escoger área</a:t>
          </a:r>
          <a:endParaRPr lang="es-CO" dirty="0"/>
        </a:p>
      </dgm:t>
    </dgm:pt>
    <dgm:pt modelId="{D6607A5A-8C0F-4D2E-87F7-4B45FCD54A8F}" type="parTrans" cxnId="{77918FBF-51AC-4470-AFE3-286E2490667A}">
      <dgm:prSet/>
      <dgm:spPr/>
      <dgm:t>
        <a:bodyPr/>
        <a:lstStyle/>
        <a:p>
          <a:endParaRPr lang="es-CO"/>
        </a:p>
      </dgm:t>
    </dgm:pt>
    <dgm:pt modelId="{4330FED5-BDDC-437E-917F-28C59FBA7E72}" type="sibTrans" cxnId="{77918FBF-51AC-4470-AFE3-286E2490667A}">
      <dgm:prSet/>
      <dgm:spPr/>
      <dgm:t>
        <a:bodyPr/>
        <a:lstStyle/>
        <a:p>
          <a:endParaRPr lang="es-CO"/>
        </a:p>
      </dgm:t>
    </dgm:pt>
    <dgm:pt modelId="{D9F7B1CE-8676-4BF8-825A-7FC6AE80AE43}">
      <dgm:prSet phldrT="[Texto]"/>
      <dgm:spPr/>
      <dgm:t>
        <a:bodyPr/>
        <a:lstStyle/>
        <a:p>
          <a:r>
            <a:rPr lang="es-CO" dirty="0" smtClean="0"/>
            <a:t>Fase 2</a:t>
          </a:r>
          <a:endParaRPr lang="es-CO" dirty="0"/>
        </a:p>
      </dgm:t>
    </dgm:pt>
    <dgm:pt modelId="{04CF27B6-60D3-4CF0-A10B-51C36F0262EF}" type="parTrans" cxnId="{328E7129-201F-4F3B-A01A-86F088EA0A42}">
      <dgm:prSet/>
      <dgm:spPr/>
      <dgm:t>
        <a:bodyPr/>
        <a:lstStyle/>
        <a:p>
          <a:endParaRPr lang="es-CO"/>
        </a:p>
      </dgm:t>
    </dgm:pt>
    <dgm:pt modelId="{EF88D119-77E1-42F8-9009-B920E4FA2B81}" type="sibTrans" cxnId="{328E7129-201F-4F3B-A01A-86F088EA0A42}">
      <dgm:prSet/>
      <dgm:spPr/>
      <dgm:t>
        <a:bodyPr/>
        <a:lstStyle/>
        <a:p>
          <a:endParaRPr lang="es-CO"/>
        </a:p>
      </dgm:t>
    </dgm:pt>
    <dgm:pt modelId="{0CC72F83-25DD-4908-9D52-3BF93EB684C4}">
      <dgm:prSet phldrT="[Texto]"/>
      <dgm:spPr/>
      <dgm:t>
        <a:bodyPr/>
        <a:lstStyle/>
        <a:p>
          <a:r>
            <a:rPr lang="es-CO" dirty="0" smtClean="0"/>
            <a:t>Lista de chequeo</a:t>
          </a:r>
          <a:endParaRPr lang="es-CO" dirty="0"/>
        </a:p>
      </dgm:t>
    </dgm:pt>
    <dgm:pt modelId="{514806F6-9E89-46CB-9A6C-0E3604869ED7}" type="parTrans" cxnId="{EB9009CE-9ACC-4731-A547-D9D524024AF3}">
      <dgm:prSet/>
      <dgm:spPr/>
      <dgm:t>
        <a:bodyPr/>
        <a:lstStyle/>
        <a:p>
          <a:endParaRPr lang="es-CO"/>
        </a:p>
      </dgm:t>
    </dgm:pt>
    <dgm:pt modelId="{EB659D70-FDDF-45C5-B1EB-CBD77C43AB56}" type="sibTrans" cxnId="{EB9009CE-9ACC-4731-A547-D9D524024AF3}">
      <dgm:prSet/>
      <dgm:spPr/>
      <dgm:t>
        <a:bodyPr/>
        <a:lstStyle/>
        <a:p>
          <a:endParaRPr lang="es-CO"/>
        </a:p>
      </dgm:t>
    </dgm:pt>
    <dgm:pt modelId="{9D7D95D9-3A33-4E33-8639-2A0F24B363E0}">
      <dgm:prSet phldrT="[Texto]"/>
      <dgm:spPr/>
      <dgm:t>
        <a:bodyPr/>
        <a:lstStyle/>
        <a:p>
          <a:r>
            <a:rPr lang="es-CO" dirty="0" smtClean="0"/>
            <a:t>Diagnóstico</a:t>
          </a:r>
          <a:endParaRPr lang="es-CO" dirty="0"/>
        </a:p>
      </dgm:t>
    </dgm:pt>
    <dgm:pt modelId="{F7039A7A-9C0D-414B-8CED-D118F294AA69}" type="parTrans" cxnId="{47792F44-1807-49D1-AD8F-206390940E81}">
      <dgm:prSet/>
      <dgm:spPr/>
      <dgm:t>
        <a:bodyPr/>
        <a:lstStyle/>
        <a:p>
          <a:endParaRPr lang="es-CO"/>
        </a:p>
      </dgm:t>
    </dgm:pt>
    <dgm:pt modelId="{4851AAE7-4973-4F5C-85B6-880F31DB2936}" type="sibTrans" cxnId="{47792F44-1807-49D1-AD8F-206390940E81}">
      <dgm:prSet/>
      <dgm:spPr/>
      <dgm:t>
        <a:bodyPr/>
        <a:lstStyle/>
        <a:p>
          <a:endParaRPr lang="es-CO"/>
        </a:p>
      </dgm:t>
    </dgm:pt>
    <dgm:pt modelId="{148C47DC-2DD1-42DB-97E7-20AEBDC5A568}">
      <dgm:prSet phldrT="[Texto]"/>
      <dgm:spPr/>
      <dgm:t>
        <a:bodyPr/>
        <a:lstStyle/>
        <a:p>
          <a:r>
            <a:rPr lang="es-CO" dirty="0" smtClean="0"/>
            <a:t>Fase 3</a:t>
          </a:r>
          <a:endParaRPr lang="es-CO" dirty="0"/>
        </a:p>
      </dgm:t>
    </dgm:pt>
    <dgm:pt modelId="{F9D5BEBC-92A4-4BC0-B7D5-049071D56F74}" type="parTrans" cxnId="{D7E35D88-8219-4DD0-8C0E-D5735F317B4B}">
      <dgm:prSet/>
      <dgm:spPr/>
      <dgm:t>
        <a:bodyPr/>
        <a:lstStyle/>
        <a:p>
          <a:endParaRPr lang="es-CO"/>
        </a:p>
      </dgm:t>
    </dgm:pt>
    <dgm:pt modelId="{C21A5E4E-9744-409C-AC2E-1325F5E03970}" type="sibTrans" cxnId="{D7E35D88-8219-4DD0-8C0E-D5735F317B4B}">
      <dgm:prSet/>
      <dgm:spPr/>
      <dgm:t>
        <a:bodyPr/>
        <a:lstStyle/>
        <a:p>
          <a:endParaRPr lang="es-CO"/>
        </a:p>
      </dgm:t>
    </dgm:pt>
    <dgm:pt modelId="{A6A6CA2F-EB71-49CD-9894-B0B194B8A12B}">
      <dgm:prSet phldrT="[Texto]"/>
      <dgm:spPr/>
      <dgm:t>
        <a:bodyPr/>
        <a:lstStyle/>
        <a:p>
          <a:r>
            <a:rPr lang="es-CO" dirty="0" smtClean="0"/>
            <a:t>Propuesta</a:t>
          </a:r>
          <a:endParaRPr lang="es-CO" dirty="0"/>
        </a:p>
      </dgm:t>
    </dgm:pt>
    <dgm:pt modelId="{518F3D0A-E4E1-48D4-8571-A705760B61AB}" type="parTrans" cxnId="{B8E935B3-599B-4C4A-87B1-9C8F133AADC7}">
      <dgm:prSet/>
      <dgm:spPr/>
      <dgm:t>
        <a:bodyPr/>
        <a:lstStyle/>
        <a:p>
          <a:endParaRPr lang="es-CO"/>
        </a:p>
      </dgm:t>
    </dgm:pt>
    <dgm:pt modelId="{B01C2550-5DFA-4F63-97D3-53414AD2C999}" type="sibTrans" cxnId="{B8E935B3-599B-4C4A-87B1-9C8F133AADC7}">
      <dgm:prSet/>
      <dgm:spPr/>
      <dgm:t>
        <a:bodyPr/>
        <a:lstStyle/>
        <a:p>
          <a:endParaRPr lang="es-CO"/>
        </a:p>
      </dgm:t>
    </dgm:pt>
    <dgm:pt modelId="{A531F96E-DEB2-4456-B387-13D6FDC97B5D}">
      <dgm:prSet phldrT="[Texto]"/>
      <dgm:spPr/>
      <dgm:t>
        <a:bodyPr/>
        <a:lstStyle/>
        <a:p>
          <a:r>
            <a:rPr lang="es-CO" dirty="0" smtClean="0"/>
            <a:t>Socialización</a:t>
          </a:r>
          <a:endParaRPr lang="es-CO" dirty="0"/>
        </a:p>
      </dgm:t>
    </dgm:pt>
    <dgm:pt modelId="{69AAE264-C5F9-4000-98A7-B33B91B8A66A}" type="parTrans" cxnId="{E0BBAA7F-DE51-44E2-A948-CCC46340C73C}">
      <dgm:prSet/>
      <dgm:spPr/>
      <dgm:t>
        <a:bodyPr/>
        <a:lstStyle/>
        <a:p>
          <a:endParaRPr lang="es-CO"/>
        </a:p>
      </dgm:t>
    </dgm:pt>
    <dgm:pt modelId="{D3F2103C-13FB-43D9-BED0-B2DC7551ACA1}" type="sibTrans" cxnId="{E0BBAA7F-DE51-44E2-A948-CCC46340C73C}">
      <dgm:prSet/>
      <dgm:spPr/>
      <dgm:t>
        <a:bodyPr/>
        <a:lstStyle/>
        <a:p>
          <a:endParaRPr lang="es-CO"/>
        </a:p>
      </dgm:t>
    </dgm:pt>
    <dgm:pt modelId="{55C50B78-4340-4D78-981C-9E6FB9958952}">
      <dgm:prSet/>
      <dgm:spPr/>
      <dgm:t>
        <a:bodyPr/>
        <a:lstStyle/>
        <a:p>
          <a:r>
            <a:rPr lang="es-CO" dirty="0" smtClean="0"/>
            <a:t>Desarrollo</a:t>
          </a:r>
          <a:endParaRPr lang="es-CO" dirty="0"/>
        </a:p>
      </dgm:t>
    </dgm:pt>
    <dgm:pt modelId="{C2D03DFF-6ADD-41BD-8924-011FB69AA530}" type="parTrans" cxnId="{1C889105-0D91-450D-8AE4-29CB0C9F34F8}">
      <dgm:prSet/>
      <dgm:spPr/>
      <dgm:t>
        <a:bodyPr/>
        <a:lstStyle/>
        <a:p>
          <a:endParaRPr lang="es-CO"/>
        </a:p>
      </dgm:t>
    </dgm:pt>
    <dgm:pt modelId="{4622C230-0651-4880-AA2F-8657CE4A0874}" type="sibTrans" cxnId="{1C889105-0D91-450D-8AE4-29CB0C9F34F8}">
      <dgm:prSet/>
      <dgm:spPr/>
      <dgm:t>
        <a:bodyPr/>
        <a:lstStyle/>
        <a:p>
          <a:endParaRPr lang="es-CO"/>
        </a:p>
      </dgm:t>
    </dgm:pt>
    <dgm:pt modelId="{896F1559-AA4D-49D2-B8BB-433E1701D7BE}">
      <dgm:prSet/>
      <dgm:spPr/>
      <dgm:t>
        <a:bodyPr/>
        <a:lstStyle/>
        <a:p>
          <a:r>
            <a:rPr lang="es-CO" dirty="0" smtClean="0"/>
            <a:t>Informe Final</a:t>
          </a:r>
          <a:endParaRPr lang="es-CO" dirty="0"/>
        </a:p>
      </dgm:t>
    </dgm:pt>
    <dgm:pt modelId="{F1B92B30-61F7-433D-B86A-5A18140A19F7}" type="parTrans" cxnId="{3879CBF3-E89D-4B0B-994A-F70AAC2B87D7}">
      <dgm:prSet/>
      <dgm:spPr/>
      <dgm:t>
        <a:bodyPr/>
        <a:lstStyle/>
        <a:p>
          <a:endParaRPr lang="es-CO"/>
        </a:p>
      </dgm:t>
    </dgm:pt>
    <dgm:pt modelId="{F376E1AE-8E65-4B30-9B3C-DD89BD57C5BB}" type="sibTrans" cxnId="{3879CBF3-E89D-4B0B-994A-F70AAC2B87D7}">
      <dgm:prSet/>
      <dgm:spPr/>
      <dgm:t>
        <a:bodyPr/>
        <a:lstStyle/>
        <a:p>
          <a:endParaRPr lang="es-CO"/>
        </a:p>
      </dgm:t>
    </dgm:pt>
    <dgm:pt modelId="{D25D6C2D-7996-4A40-A11B-84FAA32CCA30}">
      <dgm:prSet/>
      <dgm:spPr/>
      <dgm:t>
        <a:bodyPr/>
        <a:lstStyle/>
        <a:p>
          <a:r>
            <a:rPr lang="es-CO" dirty="0" smtClean="0"/>
            <a:t>Descripción del problema</a:t>
          </a:r>
          <a:endParaRPr lang="es-CO" dirty="0"/>
        </a:p>
      </dgm:t>
    </dgm:pt>
    <dgm:pt modelId="{E4CE5AD6-3ACC-4431-A967-AE64C2EC23E2}" type="parTrans" cxnId="{F3D1D84C-7F5D-4DBA-A38F-C952F2A63C3D}">
      <dgm:prSet/>
      <dgm:spPr/>
      <dgm:t>
        <a:bodyPr/>
        <a:lstStyle/>
        <a:p>
          <a:endParaRPr lang="es-CO"/>
        </a:p>
      </dgm:t>
    </dgm:pt>
    <dgm:pt modelId="{C0D14522-DE67-4B64-B3C0-93D08EE9DB08}" type="sibTrans" cxnId="{F3D1D84C-7F5D-4DBA-A38F-C952F2A63C3D}">
      <dgm:prSet/>
      <dgm:spPr/>
      <dgm:t>
        <a:bodyPr/>
        <a:lstStyle/>
        <a:p>
          <a:endParaRPr lang="es-CO"/>
        </a:p>
      </dgm:t>
    </dgm:pt>
    <dgm:pt modelId="{3E5DC496-58C3-4E88-9EE2-24A17489C5CE}" type="pres">
      <dgm:prSet presAssocID="{ABB28BA3-68F2-49F1-9A79-179F7013097F}" presName="theList" presStyleCnt="0">
        <dgm:presLayoutVars>
          <dgm:dir/>
          <dgm:animLvl val="lvl"/>
          <dgm:resizeHandles val="exact"/>
        </dgm:presLayoutVars>
      </dgm:prSet>
      <dgm:spPr/>
    </dgm:pt>
    <dgm:pt modelId="{5BB9FC4E-2A1B-49AF-9930-EDD2611070F9}" type="pres">
      <dgm:prSet presAssocID="{8278CA9D-4109-4ADF-946A-CB7277BB1F06}" presName="compNode" presStyleCnt="0"/>
      <dgm:spPr/>
    </dgm:pt>
    <dgm:pt modelId="{E6DBE345-BE48-4105-8546-3AC12124F337}" type="pres">
      <dgm:prSet presAssocID="{8278CA9D-4109-4ADF-946A-CB7277BB1F06}" presName="aNode" presStyleLbl="bgShp" presStyleIdx="0" presStyleCnt="3" custLinFactNeighborX="-31104" custLinFactNeighborY="-11817"/>
      <dgm:spPr/>
    </dgm:pt>
    <dgm:pt modelId="{3F8EA055-18AF-4331-A3EE-747F7F981591}" type="pres">
      <dgm:prSet presAssocID="{8278CA9D-4109-4ADF-946A-CB7277BB1F06}" presName="textNode" presStyleLbl="bgShp" presStyleIdx="0" presStyleCnt="3"/>
      <dgm:spPr/>
    </dgm:pt>
    <dgm:pt modelId="{EB7CE4D6-7752-4C9A-AEDE-2DFABC36162F}" type="pres">
      <dgm:prSet presAssocID="{8278CA9D-4109-4ADF-946A-CB7277BB1F06}" presName="compChildNode" presStyleCnt="0"/>
      <dgm:spPr/>
    </dgm:pt>
    <dgm:pt modelId="{9DCBE8D1-E6E5-4570-8499-452C0BF48ACD}" type="pres">
      <dgm:prSet presAssocID="{8278CA9D-4109-4ADF-946A-CB7277BB1F06}" presName="theInnerList" presStyleCnt="0"/>
      <dgm:spPr/>
    </dgm:pt>
    <dgm:pt modelId="{6DD88EE6-633B-4A6D-A326-14C132A90399}" type="pres">
      <dgm:prSet presAssocID="{133FB8D2-BE0F-4297-9984-BC82C0B502E8}" presName="childNode" presStyleLbl="node1" presStyleIdx="0" presStyleCnt="9">
        <dgm:presLayoutVars>
          <dgm:bulletEnabled val="1"/>
        </dgm:presLayoutVars>
      </dgm:prSet>
      <dgm:spPr/>
      <dgm:t>
        <a:bodyPr/>
        <a:lstStyle/>
        <a:p>
          <a:endParaRPr lang="es-CO"/>
        </a:p>
      </dgm:t>
    </dgm:pt>
    <dgm:pt modelId="{8F8DA267-3DFE-4574-BB11-519F7F72C79F}" type="pres">
      <dgm:prSet presAssocID="{133FB8D2-BE0F-4297-9984-BC82C0B502E8}" presName="aSpace2" presStyleCnt="0"/>
      <dgm:spPr/>
    </dgm:pt>
    <dgm:pt modelId="{8BEF523F-BCB8-440E-A974-CF2813A69E79}" type="pres">
      <dgm:prSet presAssocID="{756DDF6C-476F-4746-8C7C-48F886DCC3FE}" presName="childNode" presStyleLbl="node1" presStyleIdx="1" presStyleCnt="9">
        <dgm:presLayoutVars>
          <dgm:bulletEnabled val="1"/>
        </dgm:presLayoutVars>
      </dgm:prSet>
      <dgm:spPr/>
    </dgm:pt>
    <dgm:pt modelId="{69BFFA8F-2E60-485E-911F-8B3C190D4D84}" type="pres">
      <dgm:prSet presAssocID="{8278CA9D-4109-4ADF-946A-CB7277BB1F06}" presName="aSpace" presStyleCnt="0"/>
      <dgm:spPr/>
    </dgm:pt>
    <dgm:pt modelId="{323969ED-8357-4DF3-8E00-DE059F9EC491}" type="pres">
      <dgm:prSet presAssocID="{D9F7B1CE-8676-4BF8-825A-7FC6AE80AE43}" presName="compNode" presStyleCnt="0"/>
      <dgm:spPr/>
    </dgm:pt>
    <dgm:pt modelId="{DE263766-DA03-444D-AA32-24465F68610D}" type="pres">
      <dgm:prSet presAssocID="{D9F7B1CE-8676-4BF8-825A-7FC6AE80AE43}" presName="aNode" presStyleLbl="bgShp" presStyleIdx="1" presStyleCnt="3"/>
      <dgm:spPr/>
    </dgm:pt>
    <dgm:pt modelId="{89C90EA1-D17B-45B3-8E00-FF63B336A559}" type="pres">
      <dgm:prSet presAssocID="{D9F7B1CE-8676-4BF8-825A-7FC6AE80AE43}" presName="textNode" presStyleLbl="bgShp" presStyleIdx="1" presStyleCnt="3"/>
      <dgm:spPr/>
    </dgm:pt>
    <dgm:pt modelId="{93D7B27B-21B0-47A5-9401-AA920005DDC7}" type="pres">
      <dgm:prSet presAssocID="{D9F7B1CE-8676-4BF8-825A-7FC6AE80AE43}" presName="compChildNode" presStyleCnt="0"/>
      <dgm:spPr/>
    </dgm:pt>
    <dgm:pt modelId="{F5FF48D5-8181-49EE-8F4C-BC097FEF53C2}" type="pres">
      <dgm:prSet presAssocID="{D9F7B1CE-8676-4BF8-825A-7FC6AE80AE43}" presName="theInnerList" presStyleCnt="0"/>
      <dgm:spPr/>
    </dgm:pt>
    <dgm:pt modelId="{B603FAFD-DA58-483A-AC6E-047BFD11797B}" type="pres">
      <dgm:prSet presAssocID="{0CC72F83-25DD-4908-9D52-3BF93EB684C4}" presName="childNode" presStyleLbl="node1" presStyleIdx="2" presStyleCnt="9">
        <dgm:presLayoutVars>
          <dgm:bulletEnabled val="1"/>
        </dgm:presLayoutVars>
      </dgm:prSet>
      <dgm:spPr/>
    </dgm:pt>
    <dgm:pt modelId="{2DC3D639-AF82-4CB5-B7C0-85210C2FC8B8}" type="pres">
      <dgm:prSet presAssocID="{0CC72F83-25DD-4908-9D52-3BF93EB684C4}" presName="aSpace2" presStyleCnt="0"/>
      <dgm:spPr/>
    </dgm:pt>
    <dgm:pt modelId="{1A0B7B28-6D0D-4037-B8DB-40F65DDE4BA4}" type="pres">
      <dgm:prSet presAssocID="{9D7D95D9-3A33-4E33-8639-2A0F24B363E0}" presName="childNode" presStyleLbl="node1" presStyleIdx="3" presStyleCnt="9">
        <dgm:presLayoutVars>
          <dgm:bulletEnabled val="1"/>
        </dgm:presLayoutVars>
      </dgm:prSet>
      <dgm:spPr/>
    </dgm:pt>
    <dgm:pt modelId="{475D0C08-46E4-4F81-9FFB-87C2592D22ED}" type="pres">
      <dgm:prSet presAssocID="{9D7D95D9-3A33-4E33-8639-2A0F24B363E0}" presName="aSpace2" presStyleCnt="0"/>
      <dgm:spPr/>
    </dgm:pt>
    <dgm:pt modelId="{40EAE96E-89B4-4F2F-B436-57932D63D030}" type="pres">
      <dgm:prSet presAssocID="{D25D6C2D-7996-4A40-A11B-84FAA32CCA30}" presName="childNode" presStyleLbl="node1" presStyleIdx="4" presStyleCnt="9">
        <dgm:presLayoutVars>
          <dgm:bulletEnabled val="1"/>
        </dgm:presLayoutVars>
      </dgm:prSet>
      <dgm:spPr/>
    </dgm:pt>
    <dgm:pt modelId="{F320C36C-4655-4ADB-87C8-A44717EB3437}" type="pres">
      <dgm:prSet presAssocID="{D9F7B1CE-8676-4BF8-825A-7FC6AE80AE43}" presName="aSpace" presStyleCnt="0"/>
      <dgm:spPr/>
    </dgm:pt>
    <dgm:pt modelId="{EB7A9A31-F849-41D1-93A8-131326FBAFB0}" type="pres">
      <dgm:prSet presAssocID="{148C47DC-2DD1-42DB-97E7-20AEBDC5A568}" presName="compNode" presStyleCnt="0"/>
      <dgm:spPr/>
    </dgm:pt>
    <dgm:pt modelId="{B18634B1-2711-443E-A4BA-522CFBA9DF6E}" type="pres">
      <dgm:prSet presAssocID="{148C47DC-2DD1-42DB-97E7-20AEBDC5A568}" presName="aNode" presStyleLbl="bgShp" presStyleIdx="2" presStyleCnt="3"/>
      <dgm:spPr/>
    </dgm:pt>
    <dgm:pt modelId="{2A7C4BAD-DA19-45CF-9ACC-ED1B2123D5EB}" type="pres">
      <dgm:prSet presAssocID="{148C47DC-2DD1-42DB-97E7-20AEBDC5A568}" presName="textNode" presStyleLbl="bgShp" presStyleIdx="2" presStyleCnt="3"/>
      <dgm:spPr/>
    </dgm:pt>
    <dgm:pt modelId="{1489182C-8F5A-478B-B595-DFE68D6DDC6E}" type="pres">
      <dgm:prSet presAssocID="{148C47DC-2DD1-42DB-97E7-20AEBDC5A568}" presName="compChildNode" presStyleCnt="0"/>
      <dgm:spPr/>
    </dgm:pt>
    <dgm:pt modelId="{FB4BB2D4-DF2B-4581-8689-C42FCDB50599}" type="pres">
      <dgm:prSet presAssocID="{148C47DC-2DD1-42DB-97E7-20AEBDC5A568}" presName="theInnerList" presStyleCnt="0"/>
      <dgm:spPr/>
    </dgm:pt>
    <dgm:pt modelId="{183755F2-5DA9-4CB1-BAEA-AD1599B7621B}" type="pres">
      <dgm:prSet presAssocID="{A6A6CA2F-EB71-49CD-9894-B0B194B8A12B}" presName="childNode" presStyleLbl="node1" presStyleIdx="5" presStyleCnt="9">
        <dgm:presLayoutVars>
          <dgm:bulletEnabled val="1"/>
        </dgm:presLayoutVars>
      </dgm:prSet>
      <dgm:spPr/>
    </dgm:pt>
    <dgm:pt modelId="{3507846D-89DA-4C37-B311-FFCE5C100E30}" type="pres">
      <dgm:prSet presAssocID="{A6A6CA2F-EB71-49CD-9894-B0B194B8A12B}" presName="aSpace2" presStyleCnt="0"/>
      <dgm:spPr/>
    </dgm:pt>
    <dgm:pt modelId="{93286E15-552C-4C53-975B-958C34A18791}" type="pres">
      <dgm:prSet presAssocID="{55C50B78-4340-4D78-981C-9E6FB9958952}" presName="childNode" presStyleLbl="node1" presStyleIdx="6" presStyleCnt="9">
        <dgm:presLayoutVars>
          <dgm:bulletEnabled val="1"/>
        </dgm:presLayoutVars>
      </dgm:prSet>
      <dgm:spPr/>
    </dgm:pt>
    <dgm:pt modelId="{15628075-1F4D-474E-9191-05410BC38C49}" type="pres">
      <dgm:prSet presAssocID="{55C50B78-4340-4D78-981C-9E6FB9958952}" presName="aSpace2" presStyleCnt="0"/>
      <dgm:spPr/>
    </dgm:pt>
    <dgm:pt modelId="{B5EB4C8B-33BA-4C3B-AF2B-EBD67B730343}" type="pres">
      <dgm:prSet presAssocID="{896F1559-AA4D-49D2-B8BB-433E1701D7BE}" presName="childNode" presStyleLbl="node1" presStyleIdx="7" presStyleCnt="9">
        <dgm:presLayoutVars>
          <dgm:bulletEnabled val="1"/>
        </dgm:presLayoutVars>
      </dgm:prSet>
      <dgm:spPr/>
    </dgm:pt>
    <dgm:pt modelId="{EB651ACC-6767-431E-A6D8-958CAD4D15A8}" type="pres">
      <dgm:prSet presAssocID="{896F1559-AA4D-49D2-B8BB-433E1701D7BE}" presName="aSpace2" presStyleCnt="0"/>
      <dgm:spPr/>
    </dgm:pt>
    <dgm:pt modelId="{2E2800A7-2221-4C5A-A56E-22087ABBC38A}" type="pres">
      <dgm:prSet presAssocID="{A531F96E-DEB2-4456-B387-13D6FDC97B5D}" presName="childNode" presStyleLbl="node1" presStyleIdx="8" presStyleCnt="9">
        <dgm:presLayoutVars>
          <dgm:bulletEnabled val="1"/>
        </dgm:presLayoutVars>
      </dgm:prSet>
      <dgm:spPr/>
      <dgm:t>
        <a:bodyPr/>
        <a:lstStyle/>
        <a:p>
          <a:endParaRPr lang="es-CO"/>
        </a:p>
      </dgm:t>
    </dgm:pt>
  </dgm:ptLst>
  <dgm:cxnLst>
    <dgm:cxn modelId="{C98A7D88-E1E8-43C5-AF69-B653C0B2AFCC}" type="presOf" srcId="{D9F7B1CE-8676-4BF8-825A-7FC6AE80AE43}" destId="{DE263766-DA03-444D-AA32-24465F68610D}" srcOrd="0" destOrd="0" presId="urn:microsoft.com/office/officeart/2005/8/layout/lProcess2"/>
    <dgm:cxn modelId="{EB9009CE-9ACC-4731-A547-D9D524024AF3}" srcId="{D9F7B1CE-8676-4BF8-825A-7FC6AE80AE43}" destId="{0CC72F83-25DD-4908-9D52-3BF93EB684C4}" srcOrd="0" destOrd="0" parTransId="{514806F6-9E89-46CB-9A6C-0E3604869ED7}" sibTransId="{EB659D70-FDDF-45C5-B1EB-CBD77C43AB56}"/>
    <dgm:cxn modelId="{24B97097-8476-4CE7-9A1E-39F07C383A29}" srcId="{8278CA9D-4109-4ADF-946A-CB7277BB1F06}" destId="{133FB8D2-BE0F-4297-9984-BC82C0B502E8}" srcOrd="0" destOrd="0" parTransId="{1A9E5C16-999D-4032-91EA-A5BD4961F8C9}" sibTransId="{7490F0FD-8F7E-429F-B85D-DA5969755DEF}"/>
    <dgm:cxn modelId="{47792F44-1807-49D1-AD8F-206390940E81}" srcId="{D9F7B1CE-8676-4BF8-825A-7FC6AE80AE43}" destId="{9D7D95D9-3A33-4E33-8639-2A0F24B363E0}" srcOrd="1" destOrd="0" parTransId="{F7039A7A-9C0D-414B-8CED-D118F294AA69}" sibTransId="{4851AAE7-4973-4F5C-85B6-880F31DB2936}"/>
    <dgm:cxn modelId="{CF8BB2AC-A405-48D4-B086-F43AE70499BE}" type="presOf" srcId="{896F1559-AA4D-49D2-B8BB-433E1701D7BE}" destId="{B5EB4C8B-33BA-4C3B-AF2B-EBD67B730343}" srcOrd="0" destOrd="0" presId="urn:microsoft.com/office/officeart/2005/8/layout/lProcess2"/>
    <dgm:cxn modelId="{3C4B69C6-DD6F-4C18-89DA-94846D326EEC}" type="presOf" srcId="{A531F96E-DEB2-4456-B387-13D6FDC97B5D}" destId="{2E2800A7-2221-4C5A-A56E-22087ABBC38A}" srcOrd="0" destOrd="0" presId="urn:microsoft.com/office/officeart/2005/8/layout/lProcess2"/>
    <dgm:cxn modelId="{C3901986-5A75-4362-AC03-9018C267E560}" type="presOf" srcId="{9D7D95D9-3A33-4E33-8639-2A0F24B363E0}" destId="{1A0B7B28-6D0D-4037-B8DB-40F65DDE4BA4}" srcOrd="0" destOrd="0" presId="urn:microsoft.com/office/officeart/2005/8/layout/lProcess2"/>
    <dgm:cxn modelId="{C4F08053-6C35-4088-A477-57499957FD98}" type="presOf" srcId="{148C47DC-2DD1-42DB-97E7-20AEBDC5A568}" destId="{2A7C4BAD-DA19-45CF-9ACC-ED1B2123D5EB}" srcOrd="1" destOrd="0" presId="urn:microsoft.com/office/officeart/2005/8/layout/lProcess2"/>
    <dgm:cxn modelId="{9AF15102-53DA-4144-8584-808C28869F70}" type="presOf" srcId="{55C50B78-4340-4D78-981C-9E6FB9958952}" destId="{93286E15-552C-4C53-975B-958C34A18791}" srcOrd="0" destOrd="0" presId="urn:microsoft.com/office/officeart/2005/8/layout/lProcess2"/>
    <dgm:cxn modelId="{EA937DA7-B7E8-4793-821F-B0D8321178F4}" type="presOf" srcId="{133FB8D2-BE0F-4297-9984-BC82C0B502E8}" destId="{6DD88EE6-633B-4A6D-A326-14C132A90399}" srcOrd="0" destOrd="0" presId="urn:microsoft.com/office/officeart/2005/8/layout/lProcess2"/>
    <dgm:cxn modelId="{5C00390A-A85F-4649-929A-FC05E65A0FE3}" type="presOf" srcId="{8278CA9D-4109-4ADF-946A-CB7277BB1F06}" destId="{3F8EA055-18AF-4331-A3EE-747F7F981591}" srcOrd="1" destOrd="0" presId="urn:microsoft.com/office/officeart/2005/8/layout/lProcess2"/>
    <dgm:cxn modelId="{C951D044-F7DB-4FB9-965E-CCA0F5CA6536}" type="presOf" srcId="{8278CA9D-4109-4ADF-946A-CB7277BB1F06}" destId="{E6DBE345-BE48-4105-8546-3AC12124F337}" srcOrd="0" destOrd="0" presId="urn:microsoft.com/office/officeart/2005/8/layout/lProcess2"/>
    <dgm:cxn modelId="{328E7129-201F-4F3B-A01A-86F088EA0A42}" srcId="{ABB28BA3-68F2-49F1-9A79-179F7013097F}" destId="{D9F7B1CE-8676-4BF8-825A-7FC6AE80AE43}" srcOrd="1" destOrd="0" parTransId="{04CF27B6-60D3-4CF0-A10B-51C36F0262EF}" sibTransId="{EF88D119-77E1-42F8-9009-B920E4FA2B81}"/>
    <dgm:cxn modelId="{77918FBF-51AC-4470-AFE3-286E2490667A}" srcId="{8278CA9D-4109-4ADF-946A-CB7277BB1F06}" destId="{756DDF6C-476F-4746-8C7C-48F886DCC3FE}" srcOrd="1" destOrd="0" parTransId="{D6607A5A-8C0F-4D2E-87F7-4B45FCD54A8F}" sibTransId="{4330FED5-BDDC-437E-917F-28C59FBA7E72}"/>
    <dgm:cxn modelId="{B8E935B3-599B-4C4A-87B1-9C8F133AADC7}" srcId="{148C47DC-2DD1-42DB-97E7-20AEBDC5A568}" destId="{A6A6CA2F-EB71-49CD-9894-B0B194B8A12B}" srcOrd="0" destOrd="0" parTransId="{518F3D0A-E4E1-48D4-8571-A705760B61AB}" sibTransId="{B01C2550-5DFA-4F63-97D3-53414AD2C999}"/>
    <dgm:cxn modelId="{60CB49AF-E9B1-4D82-836C-C03B1A54941B}" type="presOf" srcId="{756DDF6C-476F-4746-8C7C-48F886DCC3FE}" destId="{8BEF523F-BCB8-440E-A974-CF2813A69E79}" srcOrd="0" destOrd="0" presId="urn:microsoft.com/office/officeart/2005/8/layout/lProcess2"/>
    <dgm:cxn modelId="{1E164A91-8CF5-41D5-94EC-A865A17A781C}" srcId="{ABB28BA3-68F2-49F1-9A79-179F7013097F}" destId="{8278CA9D-4109-4ADF-946A-CB7277BB1F06}" srcOrd="0" destOrd="0" parTransId="{54BEBB5F-B87F-4A10-B92F-95E9A350CB08}" sibTransId="{6341FD61-D15F-421C-B534-A5F3DF2E71D8}"/>
    <dgm:cxn modelId="{D7E35D88-8219-4DD0-8C0E-D5735F317B4B}" srcId="{ABB28BA3-68F2-49F1-9A79-179F7013097F}" destId="{148C47DC-2DD1-42DB-97E7-20AEBDC5A568}" srcOrd="2" destOrd="0" parTransId="{F9D5BEBC-92A4-4BC0-B7D5-049071D56F74}" sibTransId="{C21A5E4E-9744-409C-AC2E-1325F5E03970}"/>
    <dgm:cxn modelId="{1A59FF38-C595-470C-BE5D-882C5A811C69}" type="presOf" srcId="{0CC72F83-25DD-4908-9D52-3BF93EB684C4}" destId="{B603FAFD-DA58-483A-AC6E-047BFD11797B}" srcOrd="0" destOrd="0" presId="urn:microsoft.com/office/officeart/2005/8/layout/lProcess2"/>
    <dgm:cxn modelId="{1C889105-0D91-450D-8AE4-29CB0C9F34F8}" srcId="{148C47DC-2DD1-42DB-97E7-20AEBDC5A568}" destId="{55C50B78-4340-4D78-981C-9E6FB9958952}" srcOrd="1" destOrd="0" parTransId="{C2D03DFF-6ADD-41BD-8924-011FB69AA530}" sibTransId="{4622C230-0651-4880-AA2F-8657CE4A0874}"/>
    <dgm:cxn modelId="{D33E4D3C-7769-4263-AD9A-8A688ECC8780}" type="presOf" srcId="{D9F7B1CE-8676-4BF8-825A-7FC6AE80AE43}" destId="{89C90EA1-D17B-45B3-8E00-FF63B336A559}" srcOrd="1" destOrd="0" presId="urn:microsoft.com/office/officeart/2005/8/layout/lProcess2"/>
    <dgm:cxn modelId="{1BB86C54-936F-4FB9-8DDF-9F0867D25D46}" type="presOf" srcId="{ABB28BA3-68F2-49F1-9A79-179F7013097F}" destId="{3E5DC496-58C3-4E88-9EE2-24A17489C5CE}" srcOrd="0" destOrd="0" presId="urn:microsoft.com/office/officeart/2005/8/layout/lProcess2"/>
    <dgm:cxn modelId="{61CC0E14-A9D2-4A36-A4E9-8BBA39E0B5E7}" type="presOf" srcId="{A6A6CA2F-EB71-49CD-9894-B0B194B8A12B}" destId="{183755F2-5DA9-4CB1-BAEA-AD1599B7621B}" srcOrd="0" destOrd="0" presId="urn:microsoft.com/office/officeart/2005/8/layout/lProcess2"/>
    <dgm:cxn modelId="{DFED6301-4220-410B-8F67-B801284BF865}" type="presOf" srcId="{D25D6C2D-7996-4A40-A11B-84FAA32CCA30}" destId="{40EAE96E-89B4-4F2F-B436-57932D63D030}" srcOrd="0" destOrd="0" presId="urn:microsoft.com/office/officeart/2005/8/layout/lProcess2"/>
    <dgm:cxn modelId="{3879CBF3-E89D-4B0B-994A-F70AAC2B87D7}" srcId="{148C47DC-2DD1-42DB-97E7-20AEBDC5A568}" destId="{896F1559-AA4D-49D2-B8BB-433E1701D7BE}" srcOrd="2" destOrd="0" parTransId="{F1B92B30-61F7-433D-B86A-5A18140A19F7}" sibTransId="{F376E1AE-8E65-4B30-9B3C-DD89BD57C5BB}"/>
    <dgm:cxn modelId="{E0BBAA7F-DE51-44E2-A948-CCC46340C73C}" srcId="{148C47DC-2DD1-42DB-97E7-20AEBDC5A568}" destId="{A531F96E-DEB2-4456-B387-13D6FDC97B5D}" srcOrd="3" destOrd="0" parTransId="{69AAE264-C5F9-4000-98A7-B33B91B8A66A}" sibTransId="{D3F2103C-13FB-43D9-BED0-B2DC7551ACA1}"/>
    <dgm:cxn modelId="{EE22BB7F-407A-4A1C-9672-C884AD8111A4}" type="presOf" srcId="{148C47DC-2DD1-42DB-97E7-20AEBDC5A568}" destId="{B18634B1-2711-443E-A4BA-522CFBA9DF6E}" srcOrd="0" destOrd="0" presId="urn:microsoft.com/office/officeart/2005/8/layout/lProcess2"/>
    <dgm:cxn modelId="{F3D1D84C-7F5D-4DBA-A38F-C952F2A63C3D}" srcId="{D9F7B1CE-8676-4BF8-825A-7FC6AE80AE43}" destId="{D25D6C2D-7996-4A40-A11B-84FAA32CCA30}" srcOrd="2" destOrd="0" parTransId="{E4CE5AD6-3ACC-4431-A967-AE64C2EC23E2}" sibTransId="{C0D14522-DE67-4B64-B3C0-93D08EE9DB08}"/>
    <dgm:cxn modelId="{CF38A478-3111-4CA9-9A6A-0CAA967D3569}" type="presParOf" srcId="{3E5DC496-58C3-4E88-9EE2-24A17489C5CE}" destId="{5BB9FC4E-2A1B-49AF-9930-EDD2611070F9}" srcOrd="0" destOrd="0" presId="urn:microsoft.com/office/officeart/2005/8/layout/lProcess2"/>
    <dgm:cxn modelId="{A1A09465-A3C9-4058-8A1F-AD572FAFE2F2}" type="presParOf" srcId="{5BB9FC4E-2A1B-49AF-9930-EDD2611070F9}" destId="{E6DBE345-BE48-4105-8546-3AC12124F337}" srcOrd="0" destOrd="0" presId="urn:microsoft.com/office/officeart/2005/8/layout/lProcess2"/>
    <dgm:cxn modelId="{49E81612-5994-4698-BF45-14A87EDEE5FE}" type="presParOf" srcId="{5BB9FC4E-2A1B-49AF-9930-EDD2611070F9}" destId="{3F8EA055-18AF-4331-A3EE-747F7F981591}" srcOrd="1" destOrd="0" presId="urn:microsoft.com/office/officeart/2005/8/layout/lProcess2"/>
    <dgm:cxn modelId="{C7C22F3C-7B6C-418B-A048-8779266A94C1}" type="presParOf" srcId="{5BB9FC4E-2A1B-49AF-9930-EDD2611070F9}" destId="{EB7CE4D6-7752-4C9A-AEDE-2DFABC36162F}" srcOrd="2" destOrd="0" presId="urn:microsoft.com/office/officeart/2005/8/layout/lProcess2"/>
    <dgm:cxn modelId="{A9BDC0F9-4085-4029-AE79-5BA33EC50683}" type="presParOf" srcId="{EB7CE4D6-7752-4C9A-AEDE-2DFABC36162F}" destId="{9DCBE8D1-E6E5-4570-8499-452C0BF48ACD}" srcOrd="0" destOrd="0" presId="urn:microsoft.com/office/officeart/2005/8/layout/lProcess2"/>
    <dgm:cxn modelId="{41A28ED9-18A8-42BE-86B2-118AC46E1A94}" type="presParOf" srcId="{9DCBE8D1-E6E5-4570-8499-452C0BF48ACD}" destId="{6DD88EE6-633B-4A6D-A326-14C132A90399}" srcOrd="0" destOrd="0" presId="urn:microsoft.com/office/officeart/2005/8/layout/lProcess2"/>
    <dgm:cxn modelId="{F1FF00F2-BAE4-47A3-B0AE-90C734377B7F}" type="presParOf" srcId="{9DCBE8D1-E6E5-4570-8499-452C0BF48ACD}" destId="{8F8DA267-3DFE-4574-BB11-519F7F72C79F}" srcOrd="1" destOrd="0" presId="urn:microsoft.com/office/officeart/2005/8/layout/lProcess2"/>
    <dgm:cxn modelId="{8A6FE812-E555-409B-BC0F-DACDF3AFA23D}" type="presParOf" srcId="{9DCBE8D1-E6E5-4570-8499-452C0BF48ACD}" destId="{8BEF523F-BCB8-440E-A974-CF2813A69E79}" srcOrd="2" destOrd="0" presId="urn:microsoft.com/office/officeart/2005/8/layout/lProcess2"/>
    <dgm:cxn modelId="{006C85E2-0B44-4530-9288-5DB73B1DC184}" type="presParOf" srcId="{3E5DC496-58C3-4E88-9EE2-24A17489C5CE}" destId="{69BFFA8F-2E60-485E-911F-8B3C190D4D84}" srcOrd="1" destOrd="0" presId="urn:microsoft.com/office/officeart/2005/8/layout/lProcess2"/>
    <dgm:cxn modelId="{DF23554C-3794-409B-9612-4131DFA45EA6}" type="presParOf" srcId="{3E5DC496-58C3-4E88-9EE2-24A17489C5CE}" destId="{323969ED-8357-4DF3-8E00-DE059F9EC491}" srcOrd="2" destOrd="0" presId="urn:microsoft.com/office/officeart/2005/8/layout/lProcess2"/>
    <dgm:cxn modelId="{D425A0E8-F4E9-40B8-959F-D19F35A961A6}" type="presParOf" srcId="{323969ED-8357-4DF3-8E00-DE059F9EC491}" destId="{DE263766-DA03-444D-AA32-24465F68610D}" srcOrd="0" destOrd="0" presId="urn:microsoft.com/office/officeart/2005/8/layout/lProcess2"/>
    <dgm:cxn modelId="{BC88385B-961A-413A-943A-2E0A4C43273D}" type="presParOf" srcId="{323969ED-8357-4DF3-8E00-DE059F9EC491}" destId="{89C90EA1-D17B-45B3-8E00-FF63B336A559}" srcOrd="1" destOrd="0" presId="urn:microsoft.com/office/officeart/2005/8/layout/lProcess2"/>
    <dgm:cxn modelId="{52DF9EAC-8421-4BE1-94C9-5904AE9AD980}" type="presParOf" srcId="{323969ED-8357-4DF3-8E00-DE059F9EC491}" destId="{93D7B27B-21B0-47A5-9401-AA920005DDC7}" srcOrd="2" destOrd="0" presId="urn:microsoft.com/office/officeart/2005/8/layout/lProcess2"/>
    <dgm:cxn modelId="{0E3249FE-75E0-4680-860B-E087FABAB70F}" type="presParOf" srcId="{93D7B27B-21B0-47A5-9401-AA920005DDC7}" destId="{F5FF48D5-8181-49EE-8F4C-BC097FEF53C2}" srcOrd="0" destOrd="0" presId="urn:microsoft.com/office/officeart/2005/8/layout/lProcess2"/>
    <dgm:cxn modelId="{E5AAD44E-3DFD-4E12-A6F8-DDBBD8F2B893}" type="presParOf" srcId="{F5FF48D5-8181-49EE-8F4C-BC097FEF53C2}" destId="{B603FAFD-DA58-483A-AC6E-047BFD11797B}" srcOrd="0" destOrd="0" presId="urn:microsoft.com/office/officeart/2005/8/layout/lProcess2"/>
    <dgm:cxn modelId="{EEC262FE-67CA-4F7D-B055-006112D491BE}" type="presParOf" srcId="{F5FF48D5-8181-49EE-8F4C-BC097FEF53C2}" destId="{2DC3D639-AF82-4CB5-B7C0-85210C2FC8B8}" srcOrd="1" destOrd="0" presId="urn:microsoft.com/office/officeart/2005/8/layout/lProcess2"/>
    <dgm:cxn modelId="{78794FEE-57DB-40E2-9E15-E0743C0A5005}" type="presParOf" srcId="{F5FF48D5-8181-49EE-8F4C-BC097FEF53C2}" destId="{1A0B7B28-6D0D-4037-B8DB-40F65DDE4BA4}" srcOrd="2" destOrd="0" presId="urn:microsoft.com/office/officeart/2005/8/layout/lProcess2"/>
    <dgm:cxn modelId="{931A9417-10F1-4C86-B281-0A3F395308EF}" type="presParOf" srcId="{F5FF48D5-8181-49EE-8F4C-BC097FEF53C2}" destId="{475D0C08-46E4-4F81-9FFB-87C2592D22ED}" srcOrd="3" destOrd="0" presId="urn:microsoft.com/office/officeart/2005/8/layout/lProcess2"/>
    <dgm:cxn modelId="{B6D91F99-DAEE-4DC0-8465-DD13600547CF}" type="presParOf" srcId="{F5FF48D5-8181-49EE-8F4C-BC097FEF53C2}" destId="{40EAE96E-89B4-4F2F-B436-57932D63D030}" srcOrd="4" destOrd="0" presId="urn:microsoft.com/office/officeart/2005/8/layout/lProcess2"/>
    <dgm:cxn modelId="{D24FFC53-D151-4E00-85DC-58C0852727FA}" type="presParOf" srcId="{3E5DC496-58C3-4E88-9EE2-24A17489C5CE}" destId="{F320C36C-4655-4ADB-87C8-A44717EB3437}" srcOrd="3" destOrd="0" presId="urn:microsoft.com/office/officeart/2005/8/layout/lProcess2"/>
    <dgm:cxn modelId="{21312A00-8E69-40E8-A5F7-B23EF1BEB6DC}" type="presParOf" srcId="{3E5DC496-58C3-4E88-9EE2-24A17489C5CE}" destId="{EB7A9A31-F849-41D1-93A8-131326FBAFB0}" srcOrd="4" destOrd="0" presId="urn:microsoft.com/office/officeart/2005/8/layout/lProcess2"/>
    <dgm:cxn modelId="{AAF8CC08-D65F-433F-8CC7-794C6BB6040C}" type="presParOf" srcId="{EB7A9A31-F849-41D1-93A8-131326FBAFB0}" destId="{B18634B1-2711-443E-A4BA-522CFBA9DF6E}" srcOrd="0" destOrd="0" presId="urn:microsoft.com/office/officeart/2005/8/layout/lProcess2"/>
    <dgm:cxn modelId="{B2AD0648-C086-49E0-AD2B-94FC2BCD415D}" type="presParOf" srcId="{EB7A9A31-F849-41D1-93A8-131326FBAFB0}" destId="{2A7C4BAD-DA19-45CF-9ACC-ED1B2123D5EB}" srcOrd="1" destOrd="0" presId="urn:microsoft.com/office/officeart/2005/8/layout/lProcess2"/>
    <dgm:cxn modelId="{A204D8AD-0CAD-490A-BCF4-6034EF9B35B8}" type="presParOf" srcId="{EB7A9A31-F849-41D1-93A8-131326FBAFB0}" destId="{1489182C-8F5A-478B-B595-DFE68D6DDC6E}" srcOrd="2" destOrd="0" presId="urn:microsoft.com/office/officeart/2005/8/layout/lProcess2"/>
    <dgm:cxn modelId="{BB18F4EC-2BB9-4B17-91DB-BA401D6D28BB}" type="presParOf" srcId="{1489182C-8F5A-478B-B595-DFE68D6DDC6E}" destId="{FB4BB2D4-DF2B-4581-8689-C42FCDB50599}" srcOrd="0" destOrd="0" presId="urn:microsoft.com/office/officeart/2005/8/layout/lProcess2"/>
    <dgm:cxn modelId="{45047659-2C05-41A4-8012-D0F95D8460EE}" type="presParOf" srcId="{FB4BB2D4-DF2B-4581-8689-C42FCDB50599}" destId="{183755F2-5DA9-4CB1-BAEA-AD1599B7621B}" srcOrd="0" destOrd="0" presId="urn:microsoft.com/office/officeart/2005/8/layout/lProcess2"/>
    <dgm:cxn modelId="{0009FD48-497B-4415-8CD0-BEC4A3C9A519}" type="presParOf" srcId="{FB4BB2D4-DF2B-4581-8689-C42FCDB50599}" destId="{3507846D-89DA-4C37-B311-FFCE5C100E30}" srcOrd="1" destOrd="0" presId="urn:microsoft.com/office/officeart/2005/8/layout/lProcess2"/>
    <dgm:cxn modelId="{DCF97E79-2116-4B62-83E8-58638FDC5A10}" type="presParOf" srcId="{FB4BB2D4-DF2B-4581-8689-C42FCDB50599}" destId="{93286E15-552C-4C53-975B-958C34A18791}" srcOrd="2" destOrd="0" presId="urn:microsoft.com/office/officeart/2005/8/layout/lProcess2"/>
    <dgm:cxn modelId="{885EC91C-43F9-48BC-9A5A-3804AB9D8F7A}" type="presParOf" srcId="{FB4BB2D4-DF2B-4581-8689-C42FCDB50599}" destId="{15628075-1F4D-474E-9191-05410BC38C49}" srcOrd="3" destOrd="0" presId="urn:microsoft.com/office/officeart/2005/8/layout/lProcess2"/>
    <dgm:cxn modelId="{745EB4CB-6C61-486A-945B-64085AF1977B}" type="presParOf" srcId="{FB4BB2D4-DF2B-4581-8689-C42FCDB50599}" destId="{B5EB4C8B-33BA-4C3B-AF2B-EBD67B730343}" srcOrd="4" destOrd="0" presId="urn:microsoft.com/office/officeart/2005/8/layout/lProcess2"/>
    <dgm:cxn modelId="{6A413540-9B61-418B-BCA0-FAC925E22BFF}" type="presParOf" srcId="{FB4BB2D4-DF2B-4581-8689-C42FCDB50599}" destId="{EB651ACC-6767-431E-A6D8-958CAD4D15A8}" srcOrd="5" destOrd="0" presId="urn:microsoft.com/office/officeart/2005/8/layout/lProcess2"/>
    <dgm:cxn modelId="{8962C245-B9DF-4B12-84FF-510E7752DD59}" type="presParOf" srcId="{FB4BB2D4-DF2B-4581-8689-C42FCDB50599}" destId="{2E2800A7-2221-4C5A-A56E-22087ABBC38A}" srcOrd="6" destOrd="0" presId="urn:microsoft.com/office/officeart/2005/8/layout/lProcess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DBE345-BE48-4105-8546-3AC12124F337}">
      <dsp:nvSpPr>
        <dsp:cNvPr id="0" name=""/>
        <dsp:cNvSpPr/>
      </dsp:nvSpPr>
      <dsp:spPr>
        <a:xfrm>
          <a:off x="0" y="0"/>
          <a:ext cx="2317942" cy="41764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s-CO" sz="5700" kern="1200" dirty="0" smtClean="0"/>
            <a:t>Fase 1</a:t>
          </a:r>
          <a:endParaRPr lang="es-CO" sz="5700" kern="1200" dirty="0"/>
        </a:p>
      </dsp:txBody>
      <dsp:txXfrm>
        <a:off x="0" y="0"/>
        <a:ext cx="2317942" cy="1252939"/>
      </dsp:txXfrm>
    </dsp:sp>
    <dsp:sp modelId="{6DD88EE6-633B-4A6D-A326-14C132A90399}">
      <dsp:nvSpPr>
        <dsp:cNvPr id="0" name=""/>
        <dsp:cNvSpPr/>
      </dsp:nvSpPr>
      <dsp:spPr>
        <a:xfrm>
          <a:off x="232685" y="1254162"/>
          <a:ext cx="1854354" cy="1259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Selección empresa</a:t>
          </a:r>
          <a:endParaRPr lang="es-CO" sz="2200" kern="1200" dirty="0"/>
        </a:p>
      </dsp:txBody>
      <dsp:txXfrm>
        <a:off x="269567" y="1291044"/>
        <a:ext cx="1780590" cy="1185496"/>
      </dsp:txXfrm>
    </dsp:sp>
    <dsp:sp modelId="{8BEF523F-BCB8-440E-A974-CF2813A69E79}">
      <dsp:nvSpPr>
        <dsp:cNvPr id="0" name=""/>
        <dsp:cNvSpPr/>
      </dsp:nvSpPr>
      <dsp:spPr>
        <a:xfrm>
          <a:off x="232685" y="2707156"/>
          <a:ext cx="1854354" cy="125926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Escoger área</a:t>
          </a:r>
          <a:endParaRPr lang="es-CO" sz="2200" kern="1200" dirty="0"/>
        </a:p>
      </dsp:txBody>
      <dsp:txXfrm>
        <a:off x="269567" y="2744038"/>
        <a:ext cx="1780590" cy="1185496"/>
      </dsp:txXfrm>
    </dsp:sp>
    <dsp:sp modelId="{DE263766-DA03-444D-AA32-24465F68610D}">
      <dsp:nvSpPr>
        <dsp:cNvPr id="0" name=""/>
        <dsp:cNvSpPr/>
      </dsp:nvSpPr>
      <dsp:spPr>
        <a:xfrm>
          <a:off x="2492679" y="0"/>
          <a:ext cx="2317942" cy="41764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s-CO" sz="5700" kern="1200" dirty="0" smtClean="0"/>
            <a:t>Fase 2</a:t>
          </a:r>
          <a:endParaRPr lang="es-CO" sz="5700" kern="1200" dirty="0"/>
        </a:p>
      </dsp:txBody>
      <dsp:txXfrm>
        <a:off x="2492679" y="0"/>
        <a:ext cx="2317942" cy="1252939"/>
      </dsp:txXfrm>
    </dsp:sp>
    <dsp:sp modelId="{B603FAFD-DA58-483A-AC6E-047BFD11797B}">
      <dsp:nvSpPr>
        <dsp:cNvPr id="0" name=""/>
        <dsp:cNvSpPr/>
      </dsp:nvSpPr>
      <dsp:spPr>
        <a:xfrm>
          <a:off x="2724473" y="1253296"/>
          <a:ext cx="1854354" cy="820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Lista de chequeo</a:t>
          </a:r>
          <a:endParaRPr lang="es-CO" sz="2200" kern="1200" dirty="0"/>
        </a:p>
      </dsp:txBody>
      <dsp:txXfrm>
        <a:off x="2748505" y="1277328"/>
        <a:ext cx="1806290" cy="772443"/>
      </dsp:txXfrm>
    </dsp:sp>
    <dsp:sp modelId="{1A0B7B28-6D0D-4037-B8DB-40F65DDE4BA4}">
      <dsp:nvSpPr>
        <dsp:cNvPr id="0" name=""/>
        <dsp:cNvSpPr/>
      </dsp:nvSpPr>
      <dsp:spPr>
        <a:xfrm>
          <a:off x="2724473" y="2200036"/>
          <a:ext cx="1854354" cy="820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Diagnóstico</a:t>
          </a:r>
          <a:endParaRPr lang="es-CO" sz="2200" kern="1200" dirty="0"/>
        </a:p>
      </dsp:txBody>
      <dsp:txXfrm>
        <a:off x="2748505" y="2224068"/>
        <a:ext cx="1806290" cy="772443"/>
      </dsp:txXfrm>
    </dsp:sp>
    <dsp:sp modelId="{40EAE96E-89B4-4F2F-B436-57932D63D030}">
      <dsp:nvSpPr>
        <dsp:cNvPr id="0" name=""/>
        <dsp:cNvSpPr/>
      </dsp:nvSpPr>
      <dsp:spPr>
        <a:xfrm>
          <a:off x="2724473" y="3146775"/>
          <a:ext cx="1854354" cy="82050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Descripción del problema</a:t>
          </a:r>
          <a:endParaRPr lang="es-CO" sz="2200" kern="1200" dirty="0"/>
        </a:p>
      </dsp:txBody>
      <dsp:txXfrm>
        <a:off x="2748505" y="3170807"/>
        <a:ext cx="1806290" cy="772443"/>
      </dsp:txXfrm>
    </dsp:sp>
    <dsp:sp modelId="{B18634B1-2711-443E-A4BA-522CFBA9DF6E}">
      <dsp:nvSpPr>
        <dsp:cNvPr id="0" name=""/>
        <dsp:cNvSpPr/>
      </dsp:nvSpPr>
      <dsp:spPr>
        <a:xfrm>
          <a:off x="4984467" y="0"/>
          <a:ext cx="2317942" cy="417646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17170" tIns="217170" rIns="217170" bIns="217170" numCol="1" spcCol="1270" anchor="ctr" anchorCtr="0">
          <a:noAutofit/>
        </a:bodyPr>
        <a:lstStyle/>
        <a:p>
          <a:pPr lvl="0" algn="ctr" defTabSz="2533650">
            <a:lnSpc>
              <a:spcPct val="90000"/>
            </a:lnSpc>
            <a:spcBef>
              <a:spcPct val="0"/>
            </a:spcBef>
            <a:spcAft>
              <a:spcPct val="35000"/>
            </a:spcAft>
          </a:pPr>
          <a:r>
            <a:rPr lang="es-CO" sz="5700" kern="1200" dirty="0" smtClean="0"/>
            <a:t>Fase 3</a:t>
          </a:r>
          <a:endParaRPr lang="es-CO" sz="5700" kern="1200" dirty="0"/>
        </a:p>
      </dsp:txBody>
      <dsp:txXfrm>
        <a:off x="4984467" y="0"/>
        <a:ext cx="2317942" cy="1252939"/>
      </dsp:txXfrm>
    </dsp:sp>
    <dsp:sp modelId="{183755F2-5DA9-4CB1-BAEA-AD1599B7621B}">
      <dsp:nvSpPr>
        <dsp:cNvPr id="0" name=""/>
        <dsp:cNvSpPr/>
      </dsp:nvSpPr>
      <dsp:spPr>
        <a:xfrm>
          <a:off x="5216262" y="1253041"/>
          <a:ext cx="1854354" cy="60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Propuesta</a:t>
          </a:r>
          <a:endParaRPr lang="es-CO" sz="2200" kern="1200" dirty="0"/>
        </a:p>
      </dsp:txBody>
      <dsp:txXfrm>
        <a:off x="5234082" y="1270861"/>
        <a:ext cx="1818714" cy="572781"/>
      </dsp:txXfrm>
    </dsp:sp>
    <dsp:sp modelId="{93286E15-552C-4C53-975B-958C34A18791}">
      <dsp:nvSpPr>
        <dsp:cNvPr id="0" name=""/>
        <dsp:cNvSpPr/>
      </dsp:nvSpPr>
      <dsp:spPr>
        <a:xfrm>
          <a:off x="5216262" y="1955066"/>
          <a:ext cx="1854354" cy="60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Desarrollo</a:t>
          </a:r>
          <a:endParaRPr lang="es-CO" sz="2200" kern="1200" dirty="0"/>
        </a:p>
      </dsp:txBody>
      <dsp:txXfrm>
        <a:off x="5234082" y="1972886"/>
        <a:ext cx="1818714" cy="572781"/>
      </dsp:txXfrm>
    </dsp:sp>
    <dsp:sp modelId="{B5EB4C8B-33BA-4C3B-AF2B-EBD67B730343}">
      <dsp:nvSpPr>
        <dsp:cNvPr id="0" name=""/>
        <dsp:cNvSpPr/>
      </dsp:nvSpPr>
      <dsp:spPr>
        <a:xfrm>
          <a:off x="5216262" y="2657091"/>
          <a:ext cx="1854354" cy="60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Informe Final</a:t>
          </a:r>
          <a:endParaRPr lang="es-CO" sz="2200" kern="1200" dirty="0"/>
        </a:p>
      </dsp:txBody>
      <dsp:txXfrm>
        <a:off x="5234082" y="2674911"/>
        <a:ext cx="1818714" cy="572781"/>
      </dsp:txXfrm>
    </dsp:sp>
    <dsp:sp modelId="{2E2800A7-2221-4C5A-A56E-22087ABBC38A}">
      <dsp:nvSpPr>
        <dsp:cNvPr id="0" name=""/>
        <dsp:cNvSpPr/>
      </dsp:nvSpPr>
      <dsp:spPr>
        <a:xfrm>
          <a:off x="5216262" y="3359116"/>
          <a:ext cx="1854354" cy="6084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41910" rIns="55880" bIns="41910" numCol="1" spcCol="1270" anchor="ctr" anchorCtr="0">
          <a:noAutofit/>
        </a:bodyPr>
        <a:lstStyle/>
        <a:p>
          <a:pPr lvl="0" algn="ctr" defTabSz="977900">
            <a:lnSpc>
              <a:spcPct val="90000"/>
            </a:lnSpc>
            <a:spcBef>
              <a:spcPct val="0"/>
            </a:spcBef>
            <a:spcAft>
              <a:spcPct val="35000"/>
            </a:spcAft>
          </a:pPr>
          <a:r>
            <a:rPr lang="es-CO" sz="2200" kern="1200" dirty="0" smtClean="0"/>
            <a:t>Socialización</a:t>
          </a:r>
          <a:endParaRPr lang="es-CO" sz="2200" kern="1200" dirty="0"/>
        </a:p>
      </dsp:txBody>
      <dsp:txXfrm>
        <a:off x="5234082" y="3376936"/>
        <a:ext cx="1818714" cy="57278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dirty="0"/>
          </a:p>
        </p:txBody>
      </p:sp>
      <p:sp>
        <p:nvSpPr>
          <p:cNvPr id="3" name="Marcador de posición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0DA9E687-D4D9-4830-96CB-55B3D74738A8}" type="datetime1">
              <a:rPr lang="es-ES" smtClean="0"/>
              <a:t>13/10/2020</a:t>
            </a:fld>
            <a:endParaRPr lang="es-ES" dirty="0"/>
          </a:p>
        </p:txBody>
      </p:sp>
      <p:sp>
        <p:nvSpPr>
          <p:cNvPr id="4" name="Marcador de posición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dirty="0"/>
          </a:p>
        </p:txBody>
      </p:sp>
      <p:sp>
        <p:nvSpPr>
          <p:cNvPr id="5" name="Marcador de posición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01114579-D02A-4B51-B5DF-8EC449F77AC7}" type="slidenum">
              <a:rPr lang="es-ES" smtClean="0"/>
              <a:pPr algn="r" rtl="0"/>
              <a:t>‹Nº›</a:t>
            </a:fld>
            <a:endParaRPr lang="es-ES" dirty="0"/>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es-ES" noProof="0" dirty="0"/>
          </a:p>
        </p:txBody>
      </p:sp>
      <p:sp>
        <p:nvSpPr>
          <p:cNvPr id="3" name="Marcador de posición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B4064B05-B366-404F-9759-1BCDEA9B31DA}" type="datetime1">
              <a:rPr lang="es-ES" noProof="0" smtClean="0"/>
              <a:pPr/>
              <a:t>13/10/2020</a:t>
            </a:fld>
            <a:endParaRPr lang="es-ES" noProof="0" dirty="0"/>
          </a:p>
        </p:txBody>
      </p:sp>
      <p:sp>
        <p:nvSpPr>
          <p:cNvPr id="4" name="Marcador de posición de imagen de diapositiva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6" name="Marcador de posición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C6074690-7256-4BB9-AC0F-97AEAE8CDEC2}" type="slidenum">
              <a:rPr lang="es-ES" noProof="0" smtClean="0"/>
              <a:pPr/>
              <a:t>‹Nº›</a:t>
            </a:fld>
            <a:endParaRPr lang="es-ES" noProof="0" dirty="0"/>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6074690-7256-4BB9-AC0F-97AEAE8CDEC2}" type="slidenum">
              <a:rPr lang="es-ES" smtClean="0"/>
              <a:pPr/>
              <a:t>1</a:t>
            </a:fld>
            <a:endParaRPr lang="es-ES" dirty="0"/>
          </a:p>
        </p:txBody>
      </p:sp>
    </p:spTree>
    <p:extLst>
      <p:ext uri="{BB962C8B-B14F-4D97-AF65-F5344CB8AC3E}">
        <p14:creationId xmlns:p14="http://schemas.microsoft.com/office/powerpoint/2010/main" val="512077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10</a:t>
            </a:fld>
            <a:endParaRPr lang="es-ES" noProof="0" dirty="0"/>
          </a:p>
        </p:txBody>
      </p:sp>
    </p:spTree>
    <p:extLst>
      <p:ext uri="{BB962C8B-B14F-4D97-AF65-F5344CB8AC3E}">
        <p14:creationId xmlns:p14="http://schemas.microsoft.com/office/powerpoint/2010/main" val="2214697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11</a:t>
            </a:fld>
            <a:endParaRPr lang="es-ES" noProof="0" dirty="0"/>
          </a:p>
        </p:txBody>
      </p:sp>
    </p:spTree>
    <p:extLst>
      <p:ext uri="{BB962C8B-B14F-4D97-AF65-F5344CB8AC3E}">
        <p14:creationId xmlns:p14="http://schemas.microsoft.com/office/powerpoint/2010/main" val="3464723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12</a:t>
            </a:fld>
            <a:endParaRPr lang="es-ES" noProof="0" dirty="0"/>
          </a:p>
        </p:txBody>
      </p:sp>
    </p:spTree>
    <p:extLst>
      <p:ext uri="{BB962C8B-B14F-4D97-AF65-F5344CB8AC3E}">
        <p14:creationId xmlns:p14="http://schemas.microsoft.com/office/powerpoint/2010/main" val="3919539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13</a:t>
            </a:fld>
            <a:endParaRPr lang="es-ES" noProof="0" dirty="0"/>
          </a:p>
        </p:txBody>
      </p:sp>
    </p:spTree>
    <p:extLst>
      <p:ext uri="{BB962C8B-B14F-4D97-AF65-F5344CB8AC3E}">
        <p14:creationId xmlns:p14="http://schemas.microsoft.com/office/powerpoint/2010/main" val="3700760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14</a:t>
            </a:fld>
            <a:endParaRPr lang="es-ES" noProof="0" dirty="0"/>
          </a:p>
        </p:txBody>
      </p:sp>
    </p:spTree>
    <p:extLst>
      <p:ext uri="{BB962C8B-B14F-4D97-AF65-F5344CB8AC3E}">
        <p14:creationId xmlns:p14="http://schemas.microsoft.com/office/powerpoint/2010/main" val="3544427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15</a:t>
            </a:fld>
            <a:endParaRPr lang="es-ES" noProof="0" dirty="0"/>
          </a:p>
        </p:txBody>
      </p:sp>
    </p:spTree>
    <p:extLst>
      <p:ext uri="{BB962C8B-B14F-4D97-AF65-F5344CB8AC3E}">
        <p14:creationId xmlns:p14="http://schemas.microsoft.com/office/powerpoint/2010/main" val="2874917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16</a:t>
            </a:fld>
            <a:endParaRPr lang="es-ES" noProof="0" dirty="0"/>
          </a:p>
        </p:txBody>
      </p:sp>
    </p:spTree>
    <p:extLst>
      <p:ext uri="{BB962C8B-B14F-4D97-AF65-F5344CB8AC3E}">
        <p14:creationId xmlns:p14="http://schemas.microsoft.com/office/powerpoint/2010/main" val="3246689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17</a:t>
            </a:fld>
            <a:endParaRPr lang="es-ES" noProof="0" dirty="0"/>
          </a:p>
        </p:txBody>
      </p:sp>
    </p:spTree>
    <p:extLst>
      <p:ext uri="{BB962C8B-B14F-4D97-AF65-F5344CB8AC3E}">
        <p14:creationId xmlns:p14="http://schemas.microsoft.com/office/powerpoint/2010/main" val="2533558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18</a:t>
            </a:fld>
            <a:endParaRPr lang="es-ES" noProof="0" dirty="0"/>
          </a:p>
        </p:txBody>
      </p:sp>
    </p:spTree>
    <p:extLst>
      <p:ext uri="{BB962C8B-B14F-4D97-AF65-F5344CB8AC3E}">
        <p14:creationId xmlns:p14="http://schemas.microsoft.com/office/powerpoint/2010/main" val="4010702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19</a:t>
            </a:fld>
            <a:endParaRPr lang="es-ES" noProof="0" dirty="0"/>
          </a:p>
        </p:txBody>
      </p:sp>
    </p:spTree>
    <p:extLst>
      <p:ext uri="{BB962C8B-B14F-4D97-AF65-F5344CB8AC3E}">
        <p14:creationId xmlns:p14="http://schemas.microsoft.com/office/powerpoint/2010/main" val="347819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a:t>
            </a:fld>
            <a:endParaRPr lang="es-ES" noProof="0" dirty="0"/>
          </a:p>
        </p:txBody>
      </p:sp>
    </p:spTree>
    <p:extLst>
      <p:ext uri="{BB962C8B-B14F-4D97-AF65-F5344CB8AC3E}">
        <p14:creationId xmlns:p14="http://schemas.microsoft.com/office/powerpoint/2010/main" val="2999925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20</a:t>
            </a:fld>
            <a:endParaRPr lang="es-ES" noProof="0" dirty="0"/>
          </a:p>
        </p:txBody>
      </p:sp>
    </p:spTree>
    <p:extLst>
      <p:ext uri="{BB962C8B-B14F-4D97-AF65-F5344CB8AC3E}">
        <p14:creationId xmlns:p14="http://schemas.microsoft.com/office/powerpoint/2010/main" val="88546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3</a:t>
            </a:fld>
            <a:endParaRPr lang="es-ES" noProof="0" dirty="0"/>
          </a:p>
        </p:txBody>
      </p:sp>
    </p:spTree>
    <p:extLst>
      <p:ext uri="{BB962C8B-B14F-4D97-AF65-F5344CB8AC3E}">
        <p14:creationId xmlns:p14="http://schemas.microsoft.com/office/powerpoint/2010/main" val="353510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4</a:t>
            </a:fld>
            <a:endParaRPr lang="es-ES" noProof="0" dirty="0"/>
          </a:p>
        </p:txBody>
      </p:sp>
    </p:spTree>
    <p:extLst>
      <p:ext uri="{BB962C8B-B14F-4D97-AF65-F5344CB8AC3E}">
        <p14:creationId xmlns:p14="http://schemas.microsoft.com/office/powerpoint/2010/main" val="1447843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5</a:t>
            </a:fld>
            <a:endParaRPr lang="es-ES" noProof="0" dirty="0"/>
          </a:p>
        </p:txBody>
      </p:sp>
    </p:spTree>
    <p:extLst>
      <p:ext uri="{BB962C8B-B14F-4D97-AF65-F5344CB8AC3E}">
        <p14:creationId xmlns:p14="http://schemas.microsoft.com/office/powerpoint/2010/main" val="97199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6</a:t>
            </a:fld>
            <a:endParaRPr lang="es-ES" noProof="0" dirty="0"/>
          </a:p>
        </p:txBody>
      </p:sp>
    </p:spTree>
    <p:extLst>
      <p:ext uri="{BB962C8B-B14F-4D97-AF65-F5344CB8AC3E}">
        <p14:creationId xmlns:p14="http://schemas.microsoft.com/office/powerpoint/2010/main" val="441851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7</a:t>
            </a:fld>
            <a:endParaRPr lang="es-ES" noProof="0" dirty="0"/>
          </a:p>
        </p:txBody>
      </p:sp>
    </p:spTree>
    <p:extLst>
      <p:ext uri="{BB962C8B-B14F-4D97-AF65-F5344CB8AC3E}">
        <p14:creationId xmlns:p14="http://schemas.microsoft.com/office/powerpoint/2010/main" val="3097886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8</a:t>
            </a:fld>
            <a:endParaRPr lang="es-ES" noProof="0" dirty="0"/>
          </a:p>
        </p:txBody>
      </p:sp>
    </p:spTree>
    <p:extLst>
      <p:ext uri="{BB962C8B-B14F-4D97-AF65-F5344CB8AC3E}">
        <p14:creationId xmlns:p14="http://schemas.microsoft.com/office/powerpoint/2010/main" val="31827193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6074690-7256-4BB9-AC0F-97AEAE8CDEC2}" type="slidenum">
              <a:rPr lang="es-ES" noProof="0" smtClean="0"/>
              <a:pPr/>
              <a:t>9</a:t>
            </a:fld>
            <a:endParaRPr lang="es-ES" noProof="0" dirty="0"/>
          </a:p>
        </p:txBody>
      </p:sp>
    </p:spTree>
    <p:extLst>
      <p:ext uri="{BB962C8B-B14F-4D97-AF65-F5344CB8AC3E}">
        <p14:creationId xmlns:p14="http://schemas.microsoft.com/office/powerpoint/2010/main" val="3068257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ctrTitle"/>
          </p:nvPr>
        </p:nvSpPr>
        <p:spPr>
          <a:xfrm>
            <a:off x="1376792" y="1905003"/>
            <a:ext cx="9435241" cy="1625599"/>
          </a:xfrm>
        </p:spPr>
        <p:txBody>
          <a:bodyPr rtlCol="0">
            <a:normAutofit/>
          </a:bodyPr>
          <a:lstStyle>
            <a:lvl1pPr algn="ctr" rtl="0">
              <a:lnSpc>
                <a:spcPct val="90000"/>
              </a:lnSpc>
              <a:defRPr sz="4800">
                <a:solidFill>
                  <a:schemeClr val="tx2"/>
                </a:solidFill>
              </a:defRPr>
            </a:lvl1pPr>
          </a:lstStyle>
          <a:p>
            <a:pPr rtl="0"/>
            <a:r>
              <a:rPr lang="es-ES" noProof="0" smtClean="0"/>
              <a:t>Haga clic para modificar el estilo de título del patrón</a:t>
            </a:r>
            <a:endParaRPr lang="es-ES" noProof="0" dirty="0"/>
          </a:p>
        </p:txBody>
      </p:sp>
      <p:sp>
        <p:nvSpPr>
          <p:cNvPr id="3" name="Subtítulo 2"/>
          <p:cNvSpPr>
            <a:spLocks noGrp="1"/>
          </p:cNvSpPr>
          <p:nvPr>
            <p:ph type="subTitle" idx="1"/>
          </p:nvPr>
        </p:nvSpPr>
        <p:spPr>
          <a:xfrm>
            <a:off x="1382103" y="3657123"/>
            <a:ext cx="9429931" cy="991077"/>
          </a:xfrm>
        </p:spPr>
        <p:txBody>
          <a:bodyPr rtlCol="0">
            <a:normAutofit/>
          </a:bodyPr>
          <a:lstStyle>
            <a:lvl1pPr marL="0" indent="0" algn="ctr" rtl="0">
              <a:spcBef>
                <a:spcPts val="0"/>
              </a:spcBef>
              <a:buNone/>
              <a:defRPr sz="2000" cap="all" baseline="0">
                <a:solidFill>
                  <a:schemeClr val="tx2"/>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es-ES" noProof="0" smtClean="0"/>
              <a:t>Haga clic para modificar el estilo de subtítulo del patrón</a:t>
            </a:r>
            <a:endParaRPr lang="es-ES" noProof="0" dirty="0"/>
          </a:p>
        </p:txBody>
      </p:sp>
      <p:sp>
        <p:nvSpPr>
          <p:cNvPr id="5" name="Marcador de posición de pie de página 4"/>
          <p:cNvSpPr>
            <a:spLocks noGrp="1"/>
          </p:cNvSpPr>
          <p:nvPr>
            <p:ph type="ftr" sz="quarter" idx="11"/>
          </p:nvPr>
        </p:nvSpPr>
        <p:spPr/>
        <p:txBody>
          <a:bodyPr rtlCol="0"/>
          <a:lstStyle>
            <a:lvl1pPr algn="l" rtl="0">
              <a:defRPr>
                <a:solidFill>
                  <a:schemeClr val="tx2"/>
                </a:solidFill>
              </a:defRPr>
            </a:lvl1pPr>
          </a:lstStyle>
          <a:p>
            <a:pPr rtl="0"/>
            <a:endParaRPr lang="es-ES" noProof="0" dirty="0"/>
          </a:p>
        </p:txBody>
      </p:sp>
      <p:sp>
        <p:nvSpPr>
          <p:cNvPr id="4" name="Marcador de posición de fecha 3"/>
          <p:cNvSpPr>
            <a:spLocks noGrp="1"/>
          </p:cNvSpPr>
          <p:nvPr>
            <p:ph type="dt" sz="half" idx="10"/>
          </p:nvPr>
        </p:nvSpPr>
        <p:spPr/>
        <p:txBody>
          <a:bodyPr rtlCol="0"/>
          <a:lstStyle>
            <a:lvl1pPr algn="l" rtl="0">
              <a:defRPr>
                <a:solidFill>
                  <a:schemeClr val="tx2"/>
                </a:solidFill>
              </a:defRPr>
            </a:lvl1pPr>
          </a:lstStyle>
          <a:p>
            <a:fld id="{41CC2B9D-276D-41DE-A622-C7D1BB390971}" type="datetime1">
              <a:rPr lang="es-ES" noProof="0" smtClean="0"/>
              <a:pPr/>
              <a:t>13/10/2020</a:t>
            </a:fld>
            <a:endParaRPr lang="es-ES" noProof="0" dirty="0"/>
          </a:p>
        </p:txBody>
      </p:sp>
      <p:sp>
        <p:nvSpPr>
          <p:cNvPr id="6" name="Marcador de posición de número de diapositiva 5"/>
          <p:cNvSpPr>
            <a:spLocks noGrp="1"/>
          </p:cNvSpPr>
          <p:nvPr>
            <p:ph type="sldNum" sz="quarter" idx="12"/>
          </p:nvPr>
        </p:nvSpPr>
        <p:spPr/>
        <p:txBody>
          <a:bodyPr rtlCol="0"/>
          <a:lstStyle>
            <a:lvl1pPr algn="r" rtl="0">
              <a:defRPr>
                <a:solidFill>
                  <a:schemeClr val="tx2"/>
                </a:solidFill>
              </a:defRPr>
            </a:lvl1pPr>
          </a:lstStyle>
          <a:p>
            <a:fld id="{DF28FB93-0A08-4E7D-8E63-9EFA29F1E093}" type="slidenum">
              <a:rPr lang="es-ES" smtClean="0"/>
              <a:pPr/>
              <a:t>‹Nº›</a:t>
            </a:fld>
            <a:endParaRPr lang="es-ES" dirty="0"/>
          </a:p>
        </p:txBody>
      </p:sp>
      <p:grpSp>
        <p:nvGrpSpPr>
          <p:cNvPr id="7" name="Grupo 6"/>
          <p:cNvGrpSpPr/>
          <p:nvPr/>
        </p:nvGrpSpPr>
        <p:grpSpPr>
          <a:xfrm>
            <a:off x="1218882" y="1600200"/>
            <a:ext cx="9739746" cy="73152"/>
            <a:chOff x="914400" y="1200150"/>
            <a:chExt cx="7306712" cy="54864"/>
          </a:xfrm>
        </p:grpSpPr>
        <p:sp>
          <p:nvSpPr>
            <p:cNvPr id="8" name="Elipse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9" name="Elipse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0" name="Grupo 9"/>
            <p:cNvGrpSpPr/>
            <p:nvPr/>
          </p:nvGrpSpPr>
          <p:grpSpPr>
            <a:xfrm>
              <a:off x="1036847" y="1207626"/>
              <a:ext cx="7074290" cy="38998"/>
              <a:chOff x="2141408" y="1752956"/>
              <a:chExt cx="7315200" cy="38998"/>
            </a:xfrm>
            <a:solidFill>
              <a:schemeClr val="tx2"/>
            </a:solidFill>
          </p:grpSpPr>
          <p:cxnSp>
            <p:nvCxnSpPr>
              <p:cNvPr id="11" name="Conector recto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Conector recto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upo 12"/>
          <p:cNvGrpSpPr/>
          <p:nvPr/>
        </p:nvGrpSpPr>
        <p:grpSpPr>
          <a:xfrm>
            <a:off x="1218882" y="4851400"/>
            <a:ext cx="9739746" cy="73152"/>
            <a:chOff x="914400" y="3638550"/>
            <a:chExt cx="7306712" cy="54864"/>
          </a:xfrm>
        </p:grpSpPr>
        <p:sp>
          <p:nvSpPr>
            <p:cNvPr id="14" name="Elipse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sp>
          <p:nvSpPr>
            <p:cNvPr id="15" name="Elipse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dirty="0"/>
            </a:p>
          </p:txBody>
        </p:sp>
        <p:grpSp>
          <p:nvGrpSpPr>
            <p:cNvPr id="16" name="Grupo 15"/>
            <p:cNvGrpSpPr/>
            <p:nvPr/>
          </p:nvGrpSpPr>
          <p:grpSpPr>
            <a:xfrm>
              <a:off x="1036847" y="3646026"/>
              <a:ext cx="7074290" cy="38998"/>
              <a:chOff x="2141408" y="1752956"/>
              <a:chExt cx="7315200" cy="38998"/>
            </a:xfrm>
            <a:solidFill>
              <a:schemeClr val="tx2"/>
            </a:solidFill>
          </p:grpSpPr>
          <p:cxnSp>
            <p:nvCxnSpPr>
              <p:cNvPr id="17" name="Conector recto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9B2BA118-4550-4128-9948-985832F319A5}" type="datetime1">
              <a:rPr lang="es-ES" noProof="0" smtClean="0"/>
              <a:pPr/>
              <a:t>13/10/2020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834563" y="434975"/>
            <a:ext cx="1168400" cy="5661025"/>
          </a:xfrm>
        </p:spPr>
        <p:txBody>
          <a:bodyPr vert="eaVert" rtlCol="0"/>
          <a:lstStyle/>
          <a:p>
            <a:pPr rtl="0"/>
            <a:r>
              <a:rPr lang="es-ES" noProof="0" smtClean="0"/>
              <a:t>Haga clic para modificar el estilo de título del patrón</a:t>
            </a:r>
            <a:endParaRPr lang="es-ES" noProof="0" dirty="0"/>
          </a:p>
        </p:txBody>
      </p:sp>
      <p:sp>
        <p:nvSpPr>
          <p:cNvPr id="3" name="Marcador de posición de texto vertical 2"/>
          <p:cNvSpPr>
            <a:spLocks noGrp="1"/>
          </p:cNvSpPr>
          <p:nvPr>
            <p:ph type="body" orient="vert" idx="1"/>
          </p:nvPr>
        </p:nvSpPr>
        <p:spPr>
          <a:xfrm>
            <a:off x="1217613" y="434975"/>
            <a:ext cx="8413750" cy="5661025"/>
          </a:xfrm>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3AB359EF-B85B-47AD-975B-7FBC1A772523}" type="datetime1">
              <a:rPr lang="es-ES" noProof="0" smtClean="0"/>
              <a:pPr/>
              <a:t>13/10/2020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hasCustomPrompt="1"/>
          </p:nvPr>
        </p:nvSpPr>
        <p:spPr/>
        <p:txBody>
          <a:bodyPr rtlCol="0"/>
          <a:lstStyle>
            <a:lvl1pPr rtl="0">
              <a:defRPr/>
            </a:lvl1pPr>
            <a:lvl5pPr algn="l" rtl="0">
              <a:defRPr/>
            </a:lvl5pPr>
            <a:lvl6pPr algn="l" rtl="0">
              <a:defRPr/>
            </a:lvl6pPr>
            <a:lvl7pPr algn="l" rtl="0">
              <a:defRPr/>
            </a:lvl7pPr>
            <a:lvl8pPr algn="l" rtl="0">
              <a:defRPr/>
            </a:lvl8pPr>
            <a:lvl9pPr algn="l" rtl="0">
              <a:defRPr/>
            </a:lvl9pPr>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0A5E7A95-9D0C-4A80-BFFE-EA4E89FA91A6}" type="datetime1">
              <a:rPr lang="es-ES" noProof="0" smtClean="0"/>
              <a:pPr/>
              <a:t>13/10/2020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422030" y="990599"/>
            <a:ext cx="9344765" cy="2235203"/>
          </a:xfrm>
        </p:spPr>
        <p:txBody>
          <a:bodyPr rtlCol="0" anchor="b">
            <a:normAutofit/>
          </a:bodyPr>
          <a:lstStyle>
            <a:lvl1pPr algn="ctr" rtl="0">
              <a:lnSpc>
                <a:spcPct val="90000"/>
              </a:lnSpc>
              <a:defRPr sz="4800" b="0" cap="none" baseline="0"/>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422030" y="3733800"/>
            <a:ext cx="9344765" cy="1219200"/>
          </a:xfrm>
        </p:spPr>
        <p:txBody>
          <a:bodyPr rtlCol="0" anchor="t"/>
          <a:lstStyle>
            <a:lvl1pPr marL="0" indent="0" algn="ctr" rtl="0">
              <a:spcBef>
                <a:spcPts val="0"/>
              </a:spcBef>
              <a:buNone/>
              <a:defRPr sz="2000" cap="all"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es-ES" noProof="0" dirty="0" smtClean="0"/>
              <a:t>Haga clic para modificar el estilo de texto del patrón</a:t>
            </a:r>
          </a:p>
        </p:txBody>
      </p:sp>
      <p:sp>
        <p:nvSpPr>
          <p:cNvPr id="5" name="Marcador de posición de pie de página 4"/>
          <p:cNvSpPr>
            <a:spLocks noGrp="1"/>
          </p:cNvSpPr>
          <p:nvPr>
            <p:ph type="ftr" sz="quarter" idx="11"/>
          </p:nvPr>
        </p:nvSpPr>
        <p:spPr/>
        <p:txBody>
          <a:bodyPr rtlCol="0"/>
          <a:lstStyle/>
          <a:p>
            <a:pPr rtl="0"/>
            <a:endParaRPr lang="es-ES" noProof="0" dirty="0"/>
          </a:p>
        </p:txBody>
      </p:sp>
      <p:sp>
        <p:nvSpPr>
          <p:cNvPr id="4" name="Marcador de posición de fecha 3"/>
          <p:cNvSpPr>
            <a:spLocks noGrp="1"/>
          </p:cNvSpPr>
          <p:nvPr>
            <p:ph type="dt" sz="half" idx="10"/>
          </p:nvPr>
        </p:nvSpPr>
        <p:spPr/>
        <p:txBody>
          <a:bodyPr rtlCol="0"/>
          <a:lstStyle>
            <a:lvl1pPr>
              <a:defRPr/>
            </a:lvl1pPr>
          </a:lstStyle>
          <a:p>
            <a:fld id="{19986606-ADC7-49A6-9F06-554C0ACF08BF}" type="datetime1">
              <a:rPr lang="es-ES" noProof="0" smtClean="0"/>
              <a:pPr/>
              <a:t>13/10/2020</a:t>
            </a:fld>
            <a:endParaRPr lang="es-ES" noProof="0" dirty="0"/>
          </a:p>
        </p:txBody>
      </p:sp>
      <p:sp>
        <p:nvSpPr>
          <p:cNvPr id="6" name="Marcador de posición de número de diapositiva 5"/>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grpSp>
        <p:nvGrpSpPr>
          <p:cNvPr id="13" name="Grupo 12"/>
          <p:cNvGrpSpPr/>
          <p:nvPr/>
        </p:nvGrpSpPr>
        <p:grpSpPr>
          <a:xfrm>
            <a:off x="3273781" y="3475736"/>
            <a:ext cx="5641265" cy="54864"/>
            <a:chOff x="2455975" y="2588441"/>
            <a:chExt cx="4232051" cy="41148"/>
          </a:xfrm>
        </p:grpSpPr>
        <p:sp>
          <p:nvSpPr>
            <p:cNvPr id="14" name="Elipse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onstantia"/>
                <a:ea typeface="+mn-ea"/>
                <a:cs typeface="+mn-cs"/>
              </a:endParaRPr>
            </a:p>
          </p:txBody>
        </p:sp>
        <p:sp>
          <p:nvSpPr>
            <p:cNvPr id="15" name="Elipse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0" cap="none" spc="0" normalizeH="0" baseline="0" noProof="0" dirty="0">
                <a:ln>
                  <a:noFill/>
                </a:ln>
                <a:solidFill>
                  <a:sysClr val="window" lastClr="FFFFFF"/>
                </a:solidFill>
                <a:effectLst/>
                <a:uLnTx/>
                <a:uFillTx/>
                <a:latin typeface="Constantia"/>
                <a:ea typeface="+mn-ea"/>
                <a:cs typeface="+mn-cs"/>
              </a:endParaRPr>
            </a:p>
          </p:txBody>
        </p:sp>
        <p:grpSp>
          <p:nvGrpSpPr>
            <p:cNvPr id="16" name="Grupo 15"/>
            <p:cNvGrpSpPr/>
            <p:nvPr/>
          </p:nvGrpSpPr>
          <p:grpSpPr>
            <a:xfrm>
              <a:off x="2563229" y="2594391"/>
              <a:ext cx="4023360" cy="29249"/>
              <a:chOff x="2550323" y="3458731"/>
              <a:chExt cx="4023360" cy="38998"/>
            </a:xfrm>
          </p:grpSpPr>
          <p:cxnSp>
            <p:nvCxnSpPr>
              <p:cNvPr id="17" name="Conector recto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Conector recto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sz="half" idx="1"/>
          </p:nvPr>
        </p:nvSpPr>
        <p:spPr>
          <a:xfrm>
            <a:off x="1218883"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a:lvl8pPr>
            <a:lvl9pPr algn="l" rtl="0">
              <a:defRPr sz="18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contenido 3"/>
          <p:cNvSpPr>
            <a:spLocks noGrp="1"/>
          </p:cNvSpPr>
          <p:nvPr>
            <p:ph sz="half" idx="2"/>
          </p:nvPr>
        </p:nvSpPr>
        <p:spPr>
          <a:xfrm>
            <a:off x="6195986" y="1803400"/>
            <a:ext cx="4773956" cy="42672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800"/>
            </a:lvl6pPr>
            <a:lvl7pPr algn="l" rtl="0">
              <a:defRPr sz="1800"/>
            </a:lvl7pPr>
            <a:lvl8pPr algn="l" rtl="0">
              <a:defRPr sz="1800" baseline="0"/>
            </a:lvl8pPr>
            <a:lvl9pPr algn="l" rtl="0">
              <a:defRPr sz="18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E9685C2E-AAA6-45C9-A717-D133C2C70B03}" type="datetime1">
              <a:rPr lang="es-ES" noProof="0" smtClean="0"/>
              <a:pPr/>
              <a:t>13/10/2020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s-ES" noProof="0" smtClean="0"/>
              <a:t>Haga clic para modificar el estilo de título del patrón</a:t>
            </a:r>
            <a:endParaRPr lang="es-ES" noProof="0" dirty="0"/>
          </a:p>
        </p:txBody>
      </p:sp>
      <p:sp>
        <p:nvSpPr>
          <p:cNvPr id="3" name="Marcador de posición de texto 2"/>
          <p:cNvSpPr>
            <a:spLocks noGrp="1"/>
          </p:cNvSpPr>
          <p:nvPr>
            <p:ph type="body" idx="1" hasCustomPrompt="1"/>
          </p:nvPr>
        </p:nvSpPr>
        <p:spPr>
          <a:xfrm>
            <a:off x="1222945"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dirty="0" smtClean="0"/>
              <a:t>Haga clic para modificar el estilo de texto del patrón</a:t>
            </a:r>
          </a:p>
        </p:txBody>
      </p:sp>
      <p:sp>
        <p:nvSpPr>
          <p:cNvPr id="4" name="Marcador de posición de contenido 3"/>
          <p:cNvSpPr>
            <a:spLocks noGrp="1"/>
          </p:cNvSpPr>
          <p:nvPr>
            <p:ph sz="half" idx="2"/>
          </p:nvPr>
        </p:nvSpPr>
        <p:spPr>
          <a:xfrm>
            <a:off x="1218883"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5" name="Marcador de posición de texto 4"/>
          <p:cNvSpPr>
            <a:spLocks noGrp="1"/>
          </p:cNvSpPr>
          <p:nvPr>
            <p:ph type="body" sz="quarter" idx="3"/>
          </p:nvPr>
        </p:nvSpPr>
        <p:spPr>
          <a:xfrm>
            <a:off x="6200049" y="1803400"/>
            <a:ext cx="4769806" cy="711200"/>
          </a:xfrm>
        </p:spPr>
        <p:txBody>
          <a:bodyPr rtlCol="0" anchor="ctr">
            <a:normAutofit/>
          </a:bodyPr>
          <a:lstStyle>
            <a:lvl1pPr marL="0" indent="0" algn="l" rtl="0">
              <a:lnSpc>
                <a:spcPct val="90000"/>
              </a:lnSpc>
              <a:spcBef>
                <a:spcPts val="0"/>
              </a:spcBef>
              <a:buNone/>
              <a:defRPr sz="20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es-ES" noProof="0" smtClean="0"/>
              <a:t>Haga clic para modificar el estilo de texto del patrón</a:t>
            </a:r>
          </a:p>
        </p:txBody>
      </p:sp>
      <p:sp>
        <p:nvSpPr>
          <p:cNvPr id="6" name="Marcador de posición de contenido 5"/>
          <p:cNvSpPr>
            <a:spLocks noGrp="1"/>
          </p:cNvSpPr>
          <p:nvPr>
            <p:ph sz="quarter" idx="4"/>
          </p:nvPr>
        </p:nvSpPr>
        <p:spPr>
          <a:xfrm>
            <a:off x="6195986" y="2514600"/>
            <a:ext cx="4773956" cy="3556000"/>
          </a:xfrm>
        </p:spPr>
        <p:txBody>
          <a:bodyPr rtlCol="0">
            <a:normAutofit/>
          </a:bodyPr>
          <a:lstStyle>
            <a:lvl1pPr algn="l" rtl="0">
              <a:spcBef>
                <a:spcPts val="1600"/>
              </a:spcBef>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8" name="Marcador de posición de pie de página 7"/>
          <p:cNvSpPr>
            <a:spLocks noGrp="1"/>
          </p:cNvSpPr>
          <p:nvPr>
            <p:ph type="ftr" sz="quarter" idx="11"/>
          </p:nvPr>
        </p:nvSpPr>
        <p:spPr/>
        <p:txBody>
          <a:bodyPr rtlCol="0"/>
          <a:lstStyle/>
          <a:p>
            <a:pPr rtl="0"/>
            <a:endParaRPr lang="es-ES" noProof="0" dirty="0"/>
          </a:p>
        </p:txBody>
      </p:sp>
      <p:sp>
        <p:nvSpPr>
          <p:cNvPr id="7" name="Marcador de posición de fecha 6"/>
          <p:cNvSpPr>
            <a:spLocks noGrp="1"/>
          </p:cNvSpPr>
          <p:nvPr>
            <p:ph type="dt" sz="half" idx="10"/>
          </p:nvPr>
        </p:nvSpPr>
        <p:spPr/>
        <p:txBody>
          <a:bodyPr rtlCol="0"/>
          <a:lstStyle>
            <a:lvl1pPr>
              <a:defRPr/>
            </a:lvl1pPr>
          </a:lstStyle>
          <a:p>
            <a:fld id="{EA6931BD-6B88-4DC1-BABB-121728874770}" type="datetime1">
              <a:rPr lang="es-ES" noProof="0" smtClean="0"/>
              <a:pPr/>
              <a:t>13/10/2020</a:t>
            </a:fld>
            <a:endParaRPr lang="es-ES" noProof="0" dirty="0"/>
          </a:p>
        </p:txBody>
      </p:sp>
      <p:sp>
        <p:nvSpPr>
          <p:cNvPr id="9" name="Marcador de posición de número de diapositiva 8"/>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es-ES" noProof="0" smtClean="0"/>
              <a:t>Haga clic para modificar el estilo de título del patrón</a:t>
            </a:r>
            <a:endParaRPr lang="es-ES" noProof="0" dirty="0"/>
          </a:p>
        </p:txBody>
      </p:sp>
      <p:sp>
        <p:nvSpPr>
          <p:cNvPr id="4" name="Marcador de posición de pie de página 3"/>
          <p:cNvSpPr>
            <a:spLocks noGrp="1"/>
          </p:cNvSpPr>
          <p:nvPr>
            <p:ph type="ftr" sz="quarter" idx="11"/>
          </p:nvPr>
        </p:nvSpPr>
        <p:spPr/>
        <p:txBody>
          <a:bodyPr rtlCol="0"/>
          <a:lstStyle/>
          <a:p>
            <a:pPr rtl="0"/>
            <a:endParaRPr lang="es-ES" noProof="0" dirty="0"/>
          </a:p>
        </p:txBody>
      </p:sp>
      <p:sp>
        <p:nvSpPr>
          <p:cNvPr id="3" name="Marcador de posición de fecha 2"/>
          <p:cNvSpPr>
            <a:spLocks noGrp="1"/>
          </p:cNvSpPr>
          <p:nvPr>
            <p:ph type="dt" sz="half" idx="10"/>
          </p:nvPr>
        </p:nvSpPr>
        <p:spPr/>
        <p:txBody>
          <a:bodyPr rtlCol="0"/>
          <a:lstStyle>
            <a:lvl1pPr>
              <a:defRPr/>
            </a:lvl1pPr>
          </a:lstStyle>
          <a:p>
            <a:fld id="{8A841E79-7DAC-44BD-991A-1D15028684E6}" type="datetime1">
              <a:rPr lang="es-ES" noProof="0" smtClean="0"/>
              <a:pPr/>
              <a:t>13/10/2020</a:t>
            </a:fld>
            <a:endParaRPr lang="es-ES" noProof="0" dirty="0"/>
          </a:p>
        </p:txBody>
      </p:sp>
      <p:sp>
        <p:nvSpPr>
          <p:cNvPr id="5" name="Marcador de posición de número de diapositiva 4"/>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3" name="Marcador de posición de pie de página 2"/>
          <p:cNvSpPr>
            <a:spLocks noGrp="1"/>
          </p:cNvSpPr>
          <p:nvPr>
            <p:ph type="ftr" sz="quarter" idx="11"/>
          </p:nvPr>
        </p:nvSpPr>
        <p:spPr/>
        <p:txBody>
          <a:bodyPr rtlCol="0"/>
          <a:lstStyle/>
          <a:p>
            <a:pPr rtl="0"/>
            <a:endParaRPr lang="es-ES" noProof="0" dirty="0"/>
          </a:p>
        </p:txBody>
      </p:sp>
      <p:sp>
        <p:nvSpPr>
          <p:cNvPr id="2" name="Marcador de posición de fecha 1"/>
          <p:cNvSpPr>
            <a:spLocks noGrp="1"/>
          </p:cNvSpPr>
          <p:nvPr>
            <p:ph type="dt" sz="half" idx="10"/>
          </p:nvPr>
        </p:nvSpPr>
        <p:spPr/>
        <p:txBody>
          <a:bodyPr rtlCol="0"/>
          <a:lstStyle>
            <a:lvl1pPr>
              <a:defRPr/>
            </a:lvl1pPr>
          </a:lstStyle>
          <a:p>
            <a:fld id="{8C417530-DCFD-4A5A-9770-DD12A14AA061}" type="datetime1">
              <a:rPr lang="es-ES" noProof="0" smtClean="0"/>
              <a:pPr/>
              <a:t>13/10/2020</a:t>
            </a:fld>
            <a:endParaRPr lang="es-ES" noProof="0" dirty="0"/>
          </a:p>
        </p:txBody>
      </p:sp>
      <p:sp>
        <p:nvSpPr>
          <p:cNvPr id="4" name="Marcador de posición de número de diapositiva 3"/>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3" name="Marcador de posición de contenido 2"/>
          <p:cNvSpPr>
            <a:spLocks noGrp="1"/>
          </p:cNvSpPr>
          <p:nvPr>
            <p:ph idx="1"/>
          </p:nvPr>
        </p:nvSpPr>
        <p:spPr>
          <a:xfrm>
            <a:off x="1218883" y="1803400"/>
            <a:ext cx="6602281" cy="4267201"/>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baseline="0"/>
            </a:lvl8pPr>
            <a:lvl9pPr algn="l" rtl="0">
              <a:defRPr sz="1600" baseline="0"/>
            </a:lvl9pPr>
          </a:lstStyle>
          <a:p>
            <a:pPr lvl="0" rtl="0"/>
            <a:r>
              <a:rPr lang="es-ES" noProof="0" smtClean="0"/>
              <a:t>Haga clic para modificar el estilo de texto del patrón</a:t>
            </a:r>
          </a:p>
          <a:p>
            <a:pPr lvl="1" rtl="0"/>
            <a:r>
              <a:rPr lang="es-ES" noProof="0" smtClean="0"/>
              <a:t>Segundo nivel</a:t>
            </a:r>
          </a:p>
          <a:p>
            <a:pPr lvl="2" rtl="0"/>
            <a:r>
              <a:rPr lang="es-ES" noProof="0" smtClean="0"/>
              <a:t>Tercer nivel</a:t>
            </a:r>
          </a:p>
          <a:p>
            <a:pPr lvl="3" rtl="0"/>
            <a:r>
              <a:rPr lang="es-ES" noProof="0" smtClean="0"/>
              <a:t>Cuarto nivel</a:t>
            </a:r>
          </a:p>
          <a:p>
            <a:pPr lvl="4" rtl="0"/>
            <a:r>
              <a:rPr lang="es-ES" noProof="0" smtClean="0"/>
              <a:t>Quinto nivel</a:t>
            </a:r>
            <a:endParaRPr lang="es-ES" noProof="0" dirty="0"/>
          </a:p>
        </p:txBody>
      </p:sp>
      <p:sp>
        <p:nvSpPr>
          <p:cNvPr id="4" name="Marcador de posición de texto 3"/>
          <p:cNvSpPr>
            <a:spLocks noGrp="1"/>
          </p:cNvSpPr>
          <p:nvPr>
            <p:ph type="body" sz="half" idx="2"/>
          </p:nvPr>
        </p:nvSpPr>
        <p:spPr>
          <a:xfrm>
            <a:off x="8125883" y="1803400"/>
            <a:ext cx="2844060" cy="4267201"/>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F398B144-D9F8-4FC0-9589-842D563E4CA0}" type="datetime1">
              <a:rPr lang="es-ES" noProof="0" smtClean="0"/>
              <a:pPr/>
              <a:t>13/10/2020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normAutofit/>
          </a:bodyPr>
          <a:lstStyle>
            <a:lvl1pPr algn="l" rtl="0">
              <a:defRPr sz="3200" b="0"/>
            </a:lvl1pPr>
          </a:lstStyle>
          <a:p>
            <a:pPr rtl="0"/>
            <a:r>
              <a:rPr lang="es-ES" noProof="0" smtClean="0"/>
              <a:t>Haga clic para modificar el estilo de título del patrón</a:t>
            </a:r>
            <a:endParaRPr lang="es-ES" noProof="0" dirty="0"/>
          </a:p>
        </p:txBody>
      </p:sp>
      <p:sp>
        <p:nvSpPr>
          <p:cNvPr id="8" name="Rectángulo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3" name="Marcador de posición de imagen 2" descr="Marcador de posición vacío para agregar una imagen. Haga clic en el marcador de posición y seleccione la imagen que desee agregar."/>
          <p:cNvSpPr>
            <a:spLocks noGrp="1"/>
          </p:cNvSpPr>
          <p:nvPr>
            <p:ph type="pic" idx="1"/>
          </p:nvPr>
        </p:nvSpPr>
        <p:spPr>
          <a:xfrm>
            <a:off x="1338739" y="1925320"/>
            <a:ext cx="6362567" cy="4023360"/>
          </a:xfrm>
          <a:solidFill>
            <a:schemeClr val="bg2"/>
          </a:solidFill>
        </p:spPr>
        <p:txBody>
          <a:bodyPr tIns="914400"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es-ES" noProof="0" smtClean="0"/>
              <a:t>Haga clic en el icono para agregar una imagen</a:t>
            </a:r>
            <a:endParaRPr lang="es-ES" noProof="0" dirty="0"/>
          </a:p>
        </p:txBody>
      </p:sp>
      <p:sp>
        <p:nvSpPr>
          <p:cNvPr id="4" name="Marcador de posición de texto 3"/>
          <p:cNvSpPr>
            <a:spLocks noGrp="1"/>
          </p:cNvSpPr>
          <p:nvPr>
            <p:ph type="body" sz="half" idx="2"/>
          </p:nvPr>
        </p:nvSpPr>
        <p:spPr>
          <a:xfrm>
            <a:off x="8125883" y="1803401"/>
            <a:ext cx="2844060" cy="4165600"/>
          </a:xfrm>
        </p:spPr>
        <p:txBody>
          <a:bodyPr rtlCol="0">
            <a:normAutofit/>
          </a:bodyPr>
          <a:lstStyle>
            <a:lvl1pPr marL="0" indent="0" algn="l" rtl="0">
              <a:spcBef>
                <a:spcPts val="1600"/>
              </a:spcBef>
              <a:buNone/>
              <a:defRPr sz="20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es-ES" noProof="0" smtClean="0"/>
              <a:t>Haga clic para modificar el estilo de texto del patrón</a:t>
            </a:r>
          </a:p>
        </p:txBody>
      </p:sp>
      <p:sp>
        <p:nvSpPr>
          <p:cNvPr id="6" name="Marcador de posición de pie de página 5"/>
          <p:cNvSpPr>
            <a:spLocks noGrp="1"/>
          </p:cNvSpPr>
          <p:nvPr>
            <p:ph type="ftr" sz="quarter" idx="11"/>
          </p:nvPr>
        </p:nvSpPr>
        <p:spPr/>
        <p:txBody>
          <a:bodyPr rtlCol="0"/>
          <a:lstStyle/>
          <a:p>
            <a:pPr rtl="0"/>
            <a:endParaRPr lang="es-ES" noProof="0" dirty="0"/>
          </a:p>
        </p:txBody>
      </p:sp>
      <p:sp>
        <p:nvSpPr>
          <p:cNvPr id="5" name="Marcador de posición de fecha 4"/>
          <p:cNvSpPr>
            <a:spLocks noGrp="1"/>
          </p:cNvSpPr>
          <p:nvPr>
            <p:ph type="dt" sz="half" idx="10"/>
          </p:nvPr>
        </p:nvSpPr>
        <p:spPr/>
        <p:txBody>
          <a:bodyPr rtlCol="0"/>
          <a:lstStyle>
            <a:lvl1pPr>
              <a:defRPr/>
            </a:lvl1pPr>
          </a:lstStyle>
          <a:p>
            <a:fld id="{308846DF-04E3-4658-84E6-0B399E01081A}" type="datetime1">
              <a:rPr lang="es-ES" noProof="0" smtClean="0"/>
              <a:pPr/>
              <a:t>13/10/2020</a:t>
            </a:fld>
            <a:endParaRPr lang="es-ES" noProof="0" dirty="0"/>
          </a:p>
        </p:txBody>
      </p:sp>
      <p:sp>
        <p:nvSpPr>
          <p:cNvPr id="7" name="Marcador de posición de número de diapositiva 6"/>
          <p:cNvSpPr>
            <a:spLocks noGrp="1"/>
          </p:cNvSpPr>
          <p:nvPr>
            <p:ph type="sldNum" sz="quarter" idx="12"/>
          </p:nvPr>
        </p:nvSpPr>
        <p:spPr/>
        <p:txBody>
          <a:bodyPr rtlCol="0"/>
          <a:lstStyle/>
          <a:p>
            <a:pPr rtl="0"/>
            <a:fld id="{DF28FB93-0A08-4E7D-8E63-9EFA29F1E093}" type="slidenum">
              <a:rPr lang="es-ES" noProof="0" smtClean="0"/>
              <a:pPr rtl="0"/>
              <a:t>‹Nº›</a:t>
            </a:fld>
            <a:endParaRPr lang="es-ES" noProof="0" dirty="0"/>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stretch>
            <a:fillRect/>
          </a:stretch>
        </a:blipFill>
        <a:effectLst/>
      </p:bgPr>
    </p:bg>
    <p:spTree>
      <p:nvGrpSpPr>
        <p:cNvPr id="1" name=""/>
        <p:cNvGrpSpPr/>
        <p:nvPr/>
      </p:nvGrpSpPr>
      <p:grpSpPr>
        <a:xfrm>
          <a:off x="0" y="0"/>
          <a:ext cx="0" cy="0"/>
          <a:chOff x="0" y="0"/>
          <a:chExt cx="0" cy="0"/>
        </a:xfrm>
      </p:grpSpPr>
      <p:sp>
        <p:nvSpPr>
          <p:cNvPr id="10" name="Rectángulo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rtl="0"/>
            <a:endParaRPr lang="es-ES" sz="2400" noProof="0" dirty="0"/>
          </a:p>
        </p:txBody>
      </p:sp>
      <p:sp>
        <p:nvSpPr>
          <p:cNvPr id="8" name="Rectángulo redondeado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pPr rtl="0"/>
            <a:r>
              <a:rPr lang="es-ES" noProof="0" dirty="0" smtClean="0"/>
              <a:t>Haga clic para modificar el estilo de título del patrón</a:t>
            </a:r>
            <a:endParaRPr lang="es-ES" noProof="0" dirty="0"/>
          </a:p>
        </p:txBody>
      </p:sp>
      <p:sp>
        <p:nvSpPr>
          <p:cNvPr id="3" name="Marcador de posición de texto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rtl="0"/>
            <a:r>
              <a:rPr lang="es-ES" noProof="0" dirty="0" smtClean="0"/>
              <a:t>Haga clic para modificar el estilo de texto del patrón</a:t>
            </a:r>
          </a:p>
          <a:p>
            <a:pPr lvl="1" rtl="0"/>
            <a:r>
              <a:rPr lang="es-ES" noProof="0" dirty="0" smtClean="0"/>
              <a:t>Segundo nivel</a:t>
            </a:r>
          </a:p>
          <a:p>
            <a:pPr lvl="2" rtl="0"/>
            <a:r>
              <a:rPr lang="es-ES" noProof="0" dirty="0" smtClean="0"/>
              <a:t>Tercer nivel</a:t>
            </a:r>
          </a:p>
          <a:p>
            <a:pPr lvl="3" rtl="0"/>
            <a:r>
              <a:rPr lang="es-ES" noProof="0" dirty="0" smtClean="0"/>
              <a:t>Cuarto nivel</a:t>
            </a:r>
          </a:p>
          <a:p>
            <a:pPr lvl="4" rtl="0"/>
            <a:r>
              <a:rPr lang="es-ES" noProof="0" dirty="0" smtClean="0"/>
              <a:t>Quinto nivel</a:t>
            </a:r>
            <a:endParaRPr lang="es-ES" noProof="0" dirty="0"/>
          </a:p>
        </p:txBody>
      </p:sp>
      <p:sp>
        <p:nvSpPr>
          <p:cNvPr id="5" name="Marcador de posición de pie de página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rtl="0">
              <a:defRPr sz="1100">
                <a:solidFill>
                  <a:schemeClr val="tx1"/>
                </a:solidFill>
              </a:defRPr>
            </a:lvl1pPr>
          </a:lstStyle>
          <a:p>
            <a:pPr rtl="0"/>
            <a:endParaRPr lang="es-ES" noProof="0" dirty="0"/>
          </a:p>
        </p:txBody>
      </p:sp>
      <p:sp>
        <p:nvSpPr>
          <p:cNvPr id="4" name="Marcador de posición de fecha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l" rtl="0">
              <a:defRPr sz="1100">
                <a:solidFill>
                  <a:schemeClr val="tx1"/>
                </a:solidFill>
              </a:defRPr>
            </a:lvl1pPr>
          </a:lstStyle>
          <a:p>
            <a:fld id="{05DDD192-0430-4E48-9A9B-AD25C0775A0C}" type="datetime1">
              <a:rPr lang="es-ES" noProof="0" smtClean="0"/>
              <a:pPr/>
              <a:t>13/10/2020</a:t>
            </a:fld>
            <a:endParaRPr lang="es-ES" noProof="0" dirty="0"/>
          </a:p>
        </p:txBody>
      </p:sp>
      <p:sp>
        <p:nvSpPr>
          <p:cNvPr id="6" name="Marcador de posición de número de diapositiva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rtl="0">
              <a:defRPr sz="1100">
                <a:solidFill>
                  <a:schemeClr val="tx1"/>
                </a:solidFill>
              </a:defRPr>
            </a:lvl1pPr>
          </a:lstStyle>
          <a:p>
            <a:fld id="{DF28FB93-0A08-4E7D-8E63-9EFA29F1E093}" type="slidenum">
              <a:rPr lang="es-ES" smtClean="0"/>
              <a:pPr/>
              <a:t>‹Nº›</a:t>
            </a:fld>
            <a:endParaRPr lang="es-ES" dirty="0"/>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9.png"/><Relationship Id="rId7" Type="http://schemas.openxmlformats.org/officeDocument/2006/relationships/diagramData" Target="../diagrams/data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8.png"/><Relationship Id="rId10" Type="http://schemas.openxmlformats.org/officeDocument/2006/relationships/diagramColors" Target="../diagrams/colors1.xml"/><Relationship Id="rId4" Type="http://schemas.openxmlformats.org/officeDocument/2006/relationships/image" Target="../media/image5.png"/><Relationship Id="rId9"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8" Type="http://schemas.openxmlformats.org/officeDocument/2006/relationships/hyperlink" Target="https://padlet.com/jbgeney/asbsnpmita5zb3o6" TargetMode="External"/><Relationship Id="rId3" Type="http://schemas.openxmlformats.org/officeDocument/2006/relationships/image" Target="../media/image9.png"/><Relationship Id="rId7" Type="http://schemas.openxmlformats.org/officeDocument/2006/relationships/hyperlink" Target="https://padlet.com/jbgeney/2mwpcgdhpd3bcnxr"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8" Type="http://schemas.openxmlformats.org/officeDocument/2006/relationships/hyperlink" Target="https://youtu.be/Qj0PIRm440k" TargetMode="External"/><Relationship Id="rId13" Type="http://schemas.openxmlformats.org/officeDocument/2006/relationships/hyperlink" Target="https://youtu.be/pLZbcvhuNTU" TargetMode="External"/><Relationship Id="rId3" Type="http://schemas.openxmlformats.org/officeDocument/2006/relationships/image" Target="../media/image9.png"/><Relationship Id="rId7" Type="http://schemas.openxmlformats.org/officeDocument/2006/relationships/hyperlink" Target="https://youtu.be/DIdr0jJHzzk" TargetMode="External"/><Relationship Id="rId12" Type="http://schemas.openxmlformats.org/officeDocument/2006/relationships/hyperlink" Target="https://youtu.be/rEbkfWKHreE" TargetMode="External"/><Relationship Id="rId2" Type="http://schemas.openxmlformats.org/officeDocument/2006/relationships/notesSlide" Target="../notesSlides/notesSlide15.xml"/><Relationship Id="rId16" Type="http://schemas.openxmlformats.org/officeDocument/2006/relationships/hyperlink" Target="https://youtu.be/3q03nskf4Mg" TargetMode="Externa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hyperlink" Target="https://youtu.be/KUl5FL1Y1AM" TargetMode="External"/><Relationship Id="rId5" Type="http://schemas.openxmlformats.org/officeDocument/2006/relationships/image" Target="../media/image8.png"/><Relationship Id="rId15" Type="http://schemas.openxmlformats.org/officeDocument/2006/relationships/hyperlink" Target="https://youtu.be/2Nrk7SOvQSQ" TargetMode="External"/><Relationship Id="rId10" Type="http://schemas.openxmlformats.org/officeDocument/2006/relationships/hyperlink" Target="https://youtu.be/AAJtmEMMnf8" TargetMode="External"/><Relationship Id="rId4" Type="http://schemas.openxmlformats.org/officeDocument/2006/relationships/image" Target="../media/image5.png"/><Relationship Id="rId9" Type="http://schemas.openxmlformats.org/officeDocument/2006/relationships/hyperlink" Target="https://youtu.be/qHw1gXvH3FQ" TargetMode="External"/><Relationship Id="rId14" Type="http://schemas.openxmlformats.org/officeDocument/2006/relationships/hyperlink" Target="https://youtu.be/6yMxxaFyRCk"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youtu.be/wvd0IJJ4QlE" TargetMode="External"/><Relationship Id="rId13" Type="http://schemas.openxmlformats.org/officeDocument/2006/relationships/hyperlink" Target="https://youtu.be/J6W5nSqvkSw" TargetMode="External"/><Relationship Id="rId3" Type="http://schemas.openxmlformats.org/officeDocument/2006/relationships/image" Target="../media/image9.png"/><Relationship Id="rId7" Type="http://schemas.openxmlformats.org/officeDocument/2006/relationships/hyperlink" Target="https://youtu.be/CYtpYPrBDSA" TargetMode="External"/><Relationship Id="rId12" Type="http://schemas.openxmlformats.org/officeDocument/2006/relationships/hyperlink" Target="https://youtu.be/WMlyVzHbiYs"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hyperlink" Target="https://youtu.be/QYrzxyMitpQ" TargetMode="External"/><Relationship Id="rId5" Type="http://schemas.openxmlformats.org/officeDocument/2006/relationships/image" Target="../media/image8.png"/><Relationship Id="rId10" Type="http://schemas.openxmlformats.org/officeDocument/2006/relationships/hyperlink" Target="https://youtu.be/iJPoZOxN51E" TargetMode="External"/><Relationship Id="rId4" Type="http://schemas.openxmlformats.org/officeDocument/2006/relationships/image" Target="../media/image5.png"/><Relationship Id="rId9" Type="http://schemas.openxmlformats.org/officeDocument/2006/relationships/hyperlink" Target="https://youtu.be/XQYT8zPln_Q" TargetMode="External"/><Relationship Id="rId14" Type="http://schemas.openxmlformats.org/officeDocument/2006/relationships/hyperlink" Target="https://youtu.be/lU4UcHwTqFw"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hyperlink" Target="http://repositorio.utp.edu.co/dspace/bitstream/handle/11059/581/modelo%20para%20medir.pdf?sequence=3&amp;isAllowed=y" TargetMode="External"/><Relationship Id="rId3" Type="http://schemas.openxmlformats.org/officeDocument/2006/relationships/image" Target="../media/image9.png"/><Relationship Id="rId7" Type="http://schemas.openxmlformats.org/officeDocument/2006/relationships/hyperlink" Target="https://www.dane.gov.co/files/investigaciones/boletines/ech/ech/CP_PILA_empleo_may_20.pdf"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10" Type="http://schemas.openxmlformats.org/officeDocument/2006/relationships/hyperlink" Target="https://forbes.co/2020/08/14/economia-y-finanzas/caida-historica-pib-del-segundo-trimestre-fue-de-157/" TargetMode="External"/><Relationship Id="rId4" Type="http://schemas.openxmlformats.org/officeDocument/2006/relationships/image" Target="../media/image5.png"/><Relationship Id="rId9" Type="http://schemas.openxmlformats.org/officeDocument/2006/relationships/hyperlink" Target="https://www.nielsen.com/co/es/insights/article/2020/la-decada-de-las-tiendas-de-descuento-en-colombia/"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dle.rae.es/estrategia" TargetMode="External"/><Relationship Id="rId3" Type="http://schemas.openxmlformats.org/officeDocument/2006/relationships/image" Target="../media/image9.png"/><Relationship Id="rId7" Type="http://schemas.openxmlformats.org/officeDocument/2006/relationships/hyperlink" Target="https://digitk.areandina.edu.co/handle/areandina/1198" TargetMode="Externa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9.xml"/><Relationship Id="rId6" Type="http://schemas.openxmlformats.org/officeDocument/2006/relationships/image" Target="../media/image25.png"/><Relationship Id="rId5" Type="http://schemas.openxmlformats.org/officeDocument/2006/relationships/image" Target="../media/image5.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8.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388368" y="1990054"/>
            <a:ext cx="9435241" cy="1625599"/>
          </a:xfrm>
        </p:spPr>
        <p:txBody>
          <a:bodyPr rtlCol="0">
            <a:normAutofit fontScale="90000"/>
          </a:bodyPr>
          <a:lstStyle/>
          <a:p>
            <a:pPr rtl="0"/>
            <a:r>
              <a:rPr lang="es-ES" dirty="0" smtClean="0"/>
              <a:t>Estrategias de innovaci</a:t>
            </a:r>
            <a:r>
              <a:rPr lang="es-ES" dirty="0" smtClean="0"/>
              <a:t>ón en la gestión empresarial para promover la sostenibilidad</a:t>
            </a:r>
            <a:endParaRPr lang="es-ES" dirty="0"/>
          </a:p>
        </p:txBody>
      </p:sp>
      <p:sp>
        <p:nvSpPr>
          <p:cNvPr id="3" name="Subtítulo 2"/>
          <p:cNvSpPr>
            <a:spLocks noGrp="1"/>
          </p:cNvSpPr>
          <p:nvPr>
            <p:ph type="subTitle" idx="1"/>
          </p:nvPr>
        </p:nvSpPr>
        <p:spPr>
          <a:xfrm>
            <a:off x="2133973" y="3877591"/>
            <a:ext cx="8784976" cy="991077"/>
          </a:xfrm>
        </p:spPr>
        <p:txBody>
          <a:bodyPr rtlCol="0">
            <a:normAutofit/>
          </a:bodyPr>
          <a:lstStyle/>
          <a:p>
            <a:pPr rtl="0"/>
            <a:r>
              <a:rPr lang="es-ES" dirty="0" smtClean="0"/>
              <a:t>JORGE BRAVO GENEY, UNIDADES TECNOLÓGICAS DE SANTANDER,  COLOMBIA </a:t>
            </a:r>
            <a:endParaRPr lang="es-ES" dirty="0" smtClean="0"/>
          </a:p>
          <a:p>
            <a:pPr rtl="0"/>
            <a:r>
              <a:rPr lang="es-ES" sz="1800" dirty="0" smtClean="0"/>
              <a:t>jbravo@correo.uts.edu.co</a:t>
            </a:r>
            <a:endParaRPr lang="es-ES" dirty="0"/>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7788" y="2395777"/>
            <a:ext cx="2003372" cy="2041335"/>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78588" y="5229200"/>
            <a:ext cx="1511120" cy="1511120"/>
          </a:xfrm>
          <a:prstGeom prst="ellipse">
            <a:avLst/>
          </a:prstGeom>
        </p:spPr>
      </p:pic>
      <p:pic>
        <p:nvPicPr>
          <p:cNvPr id="9" name="Imagen 8"/>
          <p:cNvPicPr>
            <a:picLocks noChangeAspect="1"/>
          </p:cNvPicPr>
          <p:nvPr/>
        </p:nvPicPr>
        <p:blipFill>
          <a:blip r:embed="rId5"/>
          <a:stretch>
            <a:fillRect/>
          </a:stretch>
        </p:blipFill>
        <p:spPr>
          <a:xfrm>
            <a:off x="2495986" y="5242763"/>
            <a:ext cx="1497557" cy="1497557"/>
          </a:xfrm>
          <a:prstGeom prst="ellipse">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4292" y="5130606"/>
            <a:ext cx="1512168" cy="1512168"/>
          </a:xfrm>
          <a:prstGeom prst="rect">
            <a:avLst/>
          </a:prstGeom>
        </p:spPr>
      </p:pic>
      <p:pic>
        <p:nvPicPr>
          <p:cNvPr id="12" name="Imagen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18849" y="2420888"/>
            <a:ext cx="2016224" cy="2016224"/>
          </a:xfrm>
          <a:prstGeom prst="rect">
            <a:avLst/>
          </a:prstGeom>
        </p:spPr>
      </p:pic>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195418" y="1531727"/>
            <a:ext cx="7419274" cy="1015663"/>
          </a:xfrm>
          <a:prstGeom prst="rect">
            <a:avLst/>
          </a:prstGeom>
        </p:spPr>
        <p:txBody>
          <a:bodyPr wrap="square">
            <a:spAutoFit/>
          </a:bodyPr>
          <a:lstStyle/>
          <a:p>
            <a:pPr algn="just"/>
            <a:r>
              <a:rPr lang="es-CO" sz="2000" dirty="0"/>
              <a:t>Para el desarrollo del estudio se siguieron los siguientes pasos</a:t>
            </a:r>
            <a:r>
              <a:rPr lang="es-CO" sz="2000" dirty="0" smtClean="0"/>
              <a:t>:</a:t>
            </a:r>
          </a:p>
          <a:p>
            <a:pPr algn="just"/>
            <a:endParaRPr lang="es-CO" sz="2000" dirty="0"/>
          </a:p>
          <a:p>
            <a:pPr lvl="0" algn="just"/>
            <a:endParaRPr lang="es-CO" sz="2000" dirty="0">
              <a:latin typeface="Arial" panose="020B0604020202020204" pitchFamily="34" charset="0"/>
              <a:cs typeface="Arial" panose="020B0604020202020204" pitchFamily="34" charset="0"/>
            </a:endParaRPr>
          </a:p>
        </p:txBody>
      </p:sp>
      <p:graphicFrame>
        <p:nvGraphicFramePr>
          <p:cNvPr id="8" name="Diagrama 7"/>
          <p:cNvGraphicFramePr/>
          <p:nvPr>
            <p:extLst>
              <p:ext uri="{D42A27DB-BD31-4B8C-83A1-F6EECF244321}">
                <p14:modId xmlns:p14="http://schemas.microsoft.com/office/powerpoint/2010/main" val="697460487"/>
              </p:ext>
            </p:extLst>
          </p:nvPr>
        </p:nvGraphicFramePr>
        <p:xfrm>
          <a:off x="2133972" y="2132856"/>
          <a:ext cx="7303302" cy="417646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9681778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2246769"/>
          </a:xfrm>
          <a:prstGeom prst="rect">
            <a:avLst/>
          </a:prstGeom>
        </p:spPr>
        <p:txBody>
          <a:bodyPr wrap="square">
            <a:spAutoFit/>
          </a:bodyPr>
          <a:lstStyle/>
          <a:p>
            <a:r>
              <a:rPr lang="es-CO" sz="2000" b="1" dirty="0"/>
              <a:t>Grupo de Investigación Contable-E011:</a:t>
            </a:r>
            <a:endParaRPr lang="es-CO" sz="2000" dirty="0"/>
          </a:p>
          <a:p>
            <a:r>
              <a:rPr lang="es-CO" sz="2000" u="sng" dirty="0">
                <a:hlinkClick r:id="rId7"/>
              </a:rPr>
              <a:t>https://padlet.com/jbgeney/2mwpcgdhpd3bcnxr</a:t>
            </a:r>
            <a:endParaRPr lang="es-CO" sz="2000" dirty="0"/>
          </a:p>
          <a:p>
            <a:r>
              <a:rPr lang="es-CO" sz="2000" b="1" dirty="0"/>
              <a:t>Grupo de Investigación Contable-E012:</a:t>
            </a:r>
            <a:endParaRPr lang="es-CO" sz="2000" dirty="0"/>
          </a:p>
          <a:p>
            <a:r>
              <a:rPr lang="es-CO" sz="2000" u="sng" dirty="0">
                <a:hlinkClick r:id="rId8"/>
              </a:rPr>
              <a:t>https://padlet.com/jbgeney/asbsnpmita5zb3o6</a:t>
            </a:r>
            <a:endParaRPr lang="es-CO" sz="2000" dirty="0"/>
          </a:p>
          <a:p>
            <a:endParaRPr lang="es-CO" sz="2000" dirty="0" smtClean="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pic>
        <p:nvPicPr>
          <p:cNvPr id="9" name="Imagen 8"/>
          <p:cNvPicPr/>
          <p:nvPr/>
        </p:nvPicPr>
        <p:blipFill>
          <a:blip r:embed="rId9"/>
          <a:stretch>
            <a:fillRect/>
          </a:stretch>
        </p:blipFill>
        <p:spPr>
          <a:xfrm>
            <a:off x="1218883" y="3212976"/>
            <a:ext cx="8403252" cy="3155315"/>
          </a:xfrm>
          <a:prstGeom prst="rect">
            <a:avLst/>
          </a:prstGeom>
        </p:spPr>
      </p:pic>
    </p:spTree>
    <p:extLst>
      <p:ext uri="{BB962C8B-B14F-4D97-AF65-F5344CB8AC3E}">
        <p14:creationId xmlns:p14="http://schemas.microsoft.com/office/powerpoint/2010/main" val="2010054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1015663"/>
          </a:xfrm>
          <a:prstGeom prst="rect">
            <a:avLst/>
          </a:prstGeom>
        </p:spPr>
        <p:txBody>
          <a:bodyPr wrap="square">
            <a:spAutoFit/>
          </a:bodyPr>
          <a:lstStyle/>
          <a:p>
            <a:endParaRPr lang="es-CO" sz="2000" dirty="0" smtClean="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pic>
        <p:nvPicPr>
          <p:cNvPr id="10" name="Imagen 9"/>
          <p:cNvPicPr/>
          <p:nvPr/>
        </p:nvPicPr>
        <p:blipFill>
          <a:blip r:embed="rId7"/>
          <a:stretch>
            <a:fillRect/>
          </a:stretch>
        </p:blipFill>
        <p:spPr>
          <a:xfrm>
            <a:off x="1218883" y="1600200"/>
            <a:ext cx="8403251" cy="4421088"/>
          </a:xfrm>
          <a:prstGeom prst="rect">
            <a:avLst/>
          </a:prstGeom>
        </p:spPr>
      </p:pic>
    </p:spTree>
    <p:extLst>
      <p:ext uri="{BB962C8B-B14F-4D97-AF65-F5344CB8AC3E}">
        <p14:creationId xmlns:p14="http://schemas.microsoft.com/office/powerpoint/2010/main" val="339365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1015663"/>
          </a:xfrm>
          <a:prstGeom prst="rect">
            <a:avLst/>
          </a:prstGeom>
        </p:spPr>
        <p:txBody>
          <a:bodyPr wrap="square">
            <a:spAutoFit/>
          </a:bodyPr>
          <a:lstStyle/>
          <a:p>
            <a:endParaRPr lang="es-CO" sz="2000" dirty="0" smtClean="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pic>
        <p:nvPicPr>
          <p:cNvPr id="9" name="Imagen 8"/>
          <p:cNvPicPr/>
          <p:nvPr/>
        </p:nvPicPr>
        <p:blipFill>
          <a:blip r:embed="rId7"/>
          <a:stretch>
            <a:fillRect/>
          </a:stretch>
        </p:blipFill>
        <p:spPr>
          <a:xfrm>
            <a:off x="1218883" y="1851342"/>
            <a:ext cx="8403252" cy="4271416"/>
          </a:xfrm>
          <a:prstGeom prst="rect">
            <a:avLst/>
          </a:prstGeom>
        </p:spPr>
      </p:pic>
    </p:spTree>
    <p:extLst>
      <p:ext uri="{BB962C8B-B14F-4D97-AF65-F5344CB8AC3E}">
        <p14:creationId xmlns:p14="http://schemas.microsoft.com/office/powerpoint/2010/main" val="28397830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1015663"/>
          </a:xfrm>
          <a:prstGeom prst="rect">
            <a:avLst/>
          </a:prstGeom>
        </p:spPr>
        <p:txBody>
          <a:bodyPr wrap="square">
            <a:spAutoFit/>
          </a:bodyPr>
          <a:lstStyle/>
          <a:p>
            <a:endParaRPr lang="es-CO" sz="2000" dirty="0" smtClean="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pic>
        <p:nvPicPr>
          <p:cNvPr id="10" name="Imagen 9"/>
          <p:cNvPicPr/>
          <p:nvPr/>
        </p:nvPicPr>
        <p:blipFill>
          <a:blip r:embed="rId7"/>
          <a:stretch>
            <a:fillRect/>
          </a:stretch>
        </p:blipFill>
        <p:spPr>
          <a:xfrm>
            <a:off x="1218883" y="1851342"/>
            <a:ext cx="8403252" cy="4169946"/>
          </a:xfrm>
          <a:prstGeom prst="rect">
            <a:avLst/>
          </a:prstGeom>
        </p:spPr>
      </p:pic>
    </p:spTree>
    <p:extLst>
      <p:ext uri="{BB962C8B-B14F-4D97-AF65-F5344CB8AC3E}">
        <p14:creationId xmlns:p14="http://schemas.microsoft.com/office/powerpoint/2010/main" val="8746179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1015663"/>
          </a:xfrm>
          <a:prstGeom prst="rect">
            <a:avLst/>
          </a:prstGeom>
        </p:spPr>
        <p:txBody>
          <a:bodyPr wrap="square">
            <a:spAutoFit/>
          </a:bodyPr>
          <a:lstStyle/>
          <a:p>
            <a:endParaRPr lang="es-CO" sz="2000" dirty="0" smtClean="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a:p>
            <a:pPr algn="just"/>
            <a:endParaRPr lang="es-CO" sz="2000" dirty="0">
              <a:latin typeface="Arial" panose="020B0604020202020204" pitchFamily="34" charset="0"/>
              <a:cs typeface="Arial" panose="020B0604020202020204" pitchFamily="34" charset="0"/>
            </a:endParaRPr>
          </a:p>
        </p:txBody>
      </p:sp>
      <p:sp>
        <p:nvSpPr>
          <p:cNvPr id="8" name="Rectángulo 7"/>
          <p:cNvSpPr/>
          <p:nvPr/>
        </p:nvSpPr>
        <p:spPr>
          <a:xfrm>
            <a:off x="1125861" y="1604598"/>
            <a:ext cx="3672408" cy="4657685"/>
          </a:xfrm>
          <a:prstGeom prst="rect">
            <a:avLst/>
          </a:prstGeom>
        </p:spPr>
        <p:txBody>
          <a:bodyPr wrap="square">
            <a:spAutoFit/>
          </a:bodyPr>
          <a:lstStyle/>
          <a:p>
            <a:pPr indent="180340" algn="just">
              <a:lnSpc>
                <a:spcPct val="150000"/>
              </a:lnSpc>
              <a:spcAft>
                <a:spcPts val="400"/>
              </a:spcAft>
            </a:pPr>
            <a:r>
              <a:rPr lang="en-US" b="1" dirty="0">
                <a:latin typeface="Arial" panose="020B0604020202020204" pitchFamily="34" charset="0"/>
                <a:ea typeface="Calibri" panose="020F0502020204030204" pitchFamily="34" charset="0"/>
                <a:cs typeface="Times New Roman" panose="02020603050405020304" pitchFamily="18" charset="0"/>
              </a:rPr>
              <a:t>DM Avionics SAS</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n-US"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7"/>
              </a:rPr>
              <a:t>https://youtu.be/DIdr0jJHzzk</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b="1" dirty="0">
                <a:latin typeface="Arial" panose="020B0604020202020204" pitchFamily="34" charset="0"/>
                <a:ea typeface="Calibri" panose="020F0502020204030204" pitchFamily="34" charset="0"/>
                <a:cs typeface="Times New Roman" panose="02020603050405020304" pitchFamily="18" charset="0"/>
              </a:rPr>
              <a:t>Distribuciones del Oriente</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8"/>
              </a:rPr>
              <a:t>https://youtu.be/Qj0PIRm440k</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b="1" dirty="0" err="1">
                <a:latin typeface="Arial" panose="020B0604020202020204" pitchFamily="34" charset="0"/>
                <a:ea typeface="Calibri" panose="020F0502020204030204" pitchFamily="34" charset="0"/>
                <a:cs typeface="Times New Roman" panose="02020603050405020304" pitchFamily="18" charset="0"/>
              </a:rPr>
              <a:t>Multiquímicos</a:t>
            </a:r>
            <a:r>
              <a:rPr lang="es-CO" b="1" dirty="0">
                <a:latin typeface="Arial" panose="020B0604020202020204" pitchFamily="34" charset="0"/>
                <a:ea typeface="Calibri" panose="020F0502020204030204" pitchFamily="34" charset="0"/>
                <a:cs typeface="Times New Roman" panose="02020603050405020304" pitchFamily="18" charset="0"/>
              </a:rPr>
              <a:t> SAS</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9"/>
              </a:rPr>
              <a:t>https://youtu.be/qHw1gXvH3FQ</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b="1" dirty="0">
                <a:latin typeface="Arial" panose="020B0604020202020204" pitchFamily="34" charset="0"/>
                <a:ea typeface="Calibri" panose="020F0502020204030204" pitchFamily="34" charset="0"/>
                <a:cs typeface="Times New Roman" panose="02020603050405020304" pitchFamily="18" charset="0"/>
              </a:rPr>
              <a:t>Ferre materiales El Ingeniero</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0"/>
              </a:rPr>
              <a:t>https://youtu.be/AAJtmEMMnf8</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tabLst>
                <a:tab pos="50800" algn="l"/>
              </a:tabLst>
            </a:pPr>
            <a:r>
              <a:rPr lang="es-CO" b="1" dirty="0">
                <a:latin typeface="Arial" panose="020B0604020202020204" pitchFamily="34" charset="0"/>
                <a:ea typeface="Calibri" panose="020F0502020204030204" pitchFamily="34" charset="0"/>
                <a:cs typeface="Times New Roman" panose="02020603050405020304" pitchFamily="18" charset="0"/>
              </a:rPr>
              <a:t>Electro Amador</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0"/>
              </a:spcAft>
              <a:tabLst>
                <a:tab pos="50800" algn="l"/>
              </a:tabLs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1"/>
              </a:rPr>
              <a:t>https://youtu.be/KUl5FL1Y1AM</a:t>
            </a:r>
            <a:endParaRPr lang="es-CO"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ángulo 9"/>
          <p:cNvSpPr/>
          <p:nvPr/>
        </p:nvSpPr>
        <p:spPr>
          <a:xfrm>
            <a:off x="5014292" y="1673847"/>
            <a:ext cx="4976760" cy="4519186"/>
          </a:xfrm>
          <a:prstGeom prst="rect">
            <a:avLst/>
          </a:prstGeom>
        </p:spPr>
        <p:txBody>
          <a:bodyPr wrap="square">
            <a:spAutoFit/>
          </a:bodyPr>
          <a:lstStyle/>
          <a:p>
            <a:pPr indent="180340" algn="just">
              <a:lnSpc>
                <a:spcPct val="150000"/>
              </a:lnSpc>
              <a:spcAft>
                <a:spcPts val="0"/>
              </a:spcAft>
              <a:tabLst>
                <a:tab pos="50800" algn="l"/>
              </a:tabLst>
            </a:pPr>
            <a:r>
              <a:rPr lang="es-CO" b="1" dirty="0">
                <a:latin typeface="Arial" panose="020B0604020202020204" pitchFamily="34" charset="0"/>
                <a:ea typeface="Calibri" panose="020F0502020204030204" pitchFamily="34" charset="0"/>
                <a:cs typeface="Times New Roman" panose="02020603050405020304" pitchFamily="18" charset="0"/>
              </a:rPr>
              <a:t>Referencias y Servicios en Salud SAS</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2"/>
              </a:rPr>
              <a:t>https://youtu.be/rEbkfWKHreE</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b="1" dirty="0">
                <a:solidFill>
                  <a:srgbClr val="000000"/>
                </a:solidFill>
                <a:latin typeface="Arial" panose="020B0604020202020204" pitchFamily="34" charset="0"/>
                <a:ea typeface="Calibri" panose="020F0502020204030204" pitchFamily="34" charset="0"/>
                <a:cs typeface="Times New Roman" panose="02020603050405020304" pitchFamily="18" charset="0"/>
              </a:rPr>
              <a:t>Kilo encajes SAS</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3"/>
              </a:rPr>
              <a:t>https://youtu.be/pLZbcvhuNTU</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b="1" dirty="0">
                <a:solidFill>
                  <a:srgbClr val="000000"/>
                </a:solidFill>
                <a:latin typeface="Arial" panose="020B0604020202020204" pitchFamily="34" charset="0"/>
                <a:ea typeface="Calibri" panose="020F0502020204030204" pitchFamily="34" charset="0"/>
                <a:cs typeface="Times New Roman" panose="02020603050405020304" pitchFamily="18" charset="0"/>
              </a:rPr>
              <a:t>Ecológica Construcciones</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4"/>
              </a:rPr>
              <a:t>https://youtu.be/6yMxxaFyRCk</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Ferconorte</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s-CO" u="sng" dirty="0">
                <a:solidFill>
                  <a:srgbClr val="0563C1"/>
                </a:solidFill>
                <a:latin typeface="Arial" panose="020B0604020202020204" pitchFamily="34" charset="0"/>
                <a:ea typeface="Calibri" panose="020F0502020204030204" pitchFamily="34" charset="0"/>
                <a:cs typeface="Times New Roman" panose="02020603050405020304" pitchFamily="18" charset="0"/>
                <a:hlinkClick r:id="rId15"/>
              </a:rPr>
              <a:t>https://youtu.be/2Nrk7SOvQSQ</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50000"/>
              </a:lnSpc>
              <a:spcAft>
                <a:spcPts val="400"/>
              </a:spcAft>
            </a:pPr>
            <a:r>
              <a:rPr lang="en-US" b="1"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Ziboject</a:t>
            </a:r>
            <a:r>
              <a:rPr lang="en-US" b="1" dirty="0">
                <a:solidFill>
                  <a:srgbClr val="000000"/>
                </a:solidFill>
                <a:latin typeface="Arial" panose="020B0604020202020204" pitchFamily="34" charset="0"/>
                <a:ea typeface="Calibri" panose="020F0502020204030204" pitchFamily="34" charset="0"/>
                <a:cs typeface="Times New Roman" panose="02020603050405020304" pitchFamily="18" charset="0"/>
              </a:rPr>
              <a:t> SAS</a:t>
            </a:r>
            <a:endParaRPr lang="es-CO" sz="1200" dirty="0">
              <a:latin typeface="Times New Roman" panose="02020603050405020304" pitchFamily="18" charset="0"/>
              <a:ea typeface="Calibri" panose="020F0502020204030204" pitchFamily="34" charset="0"/>
              <a:cs typeface="Times New Roman" panose="02020603050405020304" pitchFamily="18" charset="0"/>
            </a:endParaRPr>
          </a:p>
          <a:p>
            <a:r>
              <a:rPr lang="en-US" u="sng" dirty="0">
                <a:solidFill>
                  <a:srgbClr val="0563C1"/>
                </a:solidFill>
                <a:latin typeface="Arial" panose="020B0604020202020204" pitchFamily="34" charset="0"/>
                <a:ea typeface="Calibri" panose="020F0502020204030204" pitchFamily="34" charset="0"/>
                <a:hlinkClick r:id="rId16"/>
              </a:rPr>
              <a:t>https://youtu.be/3q03nskf4Mg</a:t>
            </a:r>
            <a:endParaRPr lang="es-CO" dirty="0"/>
          </a:p>
        </p:txBody>
      </p:sp>
    </p:spTree>
    <p:extLst>
      <p:ext uri="{BB962C8B-B14F-4D97-AF65-F5344CB8AC3E}">
        <p14:creationId xmlns:p14="http://schemas.microsoft.com/office/powerpoint/2010/main" val="753552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5014292" y="2064524"/>
            <a:ext cx="8403252" cy="1938992"/>
          </a:xfrm>
          <a:prstGeom prst="rect">
            <a:avLst/>
          </a:prstGeom>
        </p:spPr>
        <p:txBody>
          <a:bodyPr wrap="square">
            <a:spAutoFit/>
          </a:bodyPr>
          <a:lstStyle/>
          <a:p>
            <a:r>
              <a:rPr lang="es-CO" sz="2000" b="1"/>
              <a:t>AB Publicidad y Empaques</a:t>
            </a:r>
            <a:endParaRPr lang="es-CO" sz="2000"/>
          </a:p>
          <a:p>
            <a:r>
              <a:rPr lang="es-CO" sz="2000" u="sng">
                <a:hlinkClick r:id="rId7"/>
              </a:rPr>
              <a:t>https://youtu.be/CYtpYPrBDSA</a:t>
            </a:r>
            <a:endParaRPr lang="es-CO" sz="2000"/>
          </a:p>
          <a:p>
            <a:r>
              <a:rPr lang="es-CO" sz="2000" b="1"/>
              <a:t>AlDía S.A</a:t>
            </a:r>
            <a:r>
              <a:rPr lang="es-CO" sz="2000"/>
              <a:t>.</a:t>
            </a:r>
          </a:p>
          <a:p>
            <a:r>
              <a:rPr lang="en-US" sz="2000" u="sng">
                <a:hlinkClick r:id="rId8"/>
              </a:rPr>
              <a:t>https://youtu.be/wvd0IJJ4QlE</a:t>
            </a:r>
            <a:endParaRPr lang="es-CO" sz="2000"/>
          </a:p>
          <a:p>
            <a:r>
              <a:rPr lang="en-US" sz="2000" b="1"/>
              <a:t>Creaciones Jireth</a:t>
            </a:r>
            <a:endParaRPr lang="es-CO" sz="2000"/>
          </a:p>
          <a:p>
            <a:r>
              <a:rPr lang="en-US" sz="2000" u="sng">
                <a:hlinkClick r:id="rId9"/>
              </a:rPr>
              <a:t>https://youtu.be/XQYT8zPln_Q</a:t>
            </a:r>
            <a:endParaRPr lang="es-CO" sz="2000"/>
          </a:p>
        </p:txBody>
      </p:sp>
      <p:sp>
        <p:nvSpPr>
          <p:cNvPr id="8" name="Rectángulo 7"/>
          <p:cNvSpPr/>
          <p:nvPr/>
        </p:nvSpPr>
        <p:spPr>
          <a:xfrm>
            <a:off x="1125861" y="1604598"/>
            <a:ext cx="3672408" cy="2862322"/>
          </a:xfrm>
          <a:prstGeom prst="rect">
            <a:avLst/>
          </a:prstGeom>
        </p:spPr>
        <p:txBody>
          <a:bodyPr wrap="square">
            <a:spAutoFit/>
          </a:bodyPr>
          <a:lstStyle/>
          <a:p>
            <a:r>
              <a:rPr lang="es-CO" b="1" dirty="0"/>
              <a:t>Murcia y Arenas SAS</a:t>
            </a:r>
            <a:endParaRPr lang="es-CO" dirty="0"/>
          </a:p>
          <a:p>
            <a:r>
              <a:rPr lang="es-CO" u="sng" dirty="0">
                <a:hlinkClick r:id="rId10"/>
              </a:rPr>
              <a:t>https://youtu.be/iJPoZOxN51E</a:t>
            </a:r>
            <a:endParaRPr lang="es-CO" dirty="0"/>
          </a:p>
          <a:p>
            <a:r>
              <a:rPr lang="es-CO" b="1" dirty="0"/>
              <a:t>Grupo Empresarial Velasco</a:t>
            </a:r>
            <a:endParaRPr lang="es-CO" dirty="0"/>
          </a:p>
          <a:p>
            <a:r>
              <a:rPr lang="es-CO" u="sng" dirty="0">
                <a:hlinkClick r:id="rId11"/>
              </a:rPr>
              <a:t>https://youtu.be/QYrzxyMitpQ</a:t>
            </a:r>
            <a:endParaRPr lang="es-CO" dirty="0"/>
          </a:p>
          <a:p>
            <a:r>
              <a:rPr lang="es-CO" b="1" dirty="0" err="1"/>
              <a:t>Comuservir</a:t>
            </a:r>
            <a:endParaRPr lang="es-CO" dirty="0"/>
          </a:p>
          <a:p>
            <a:r>
              <a:rPr lang="es-CO" u="sng" dirty="0">
                <a:hlinkClick r:id="rId12"/>
              </a:rPr>
              <a:t>https://youtu.be/WMlyVzHbiYs</a:t>
            </a:r>
            <a:endParaRPr lang="es-CO" dirty="0"/>
          </a:p>
          <a:p>
            <a:r>
              <a:rPr lang="es-CO" b="1" dirty="0"/>
              <a:t>CHP Centro Ferretero</a:t>
            </a:r>
            <a:endParaRPr lang="es-CO" dirty="0"/>
          </a:p>
          <a:p>
            <a:r>
              <a:rPr lang="es-CO" u="sng" dirty="0">
                <a:hlinkClick r:id="rId13"/>
              </a:rPr>
              <a:t>https://youtu.be/J6W5nSqvkSw</a:t>
            </a:r>
            <a:endParaRPr lang="es-CO" dirty="0"/>
          </a:p>
          <a:p>
            <a:r>
              <a:rPr lang="es-CO" b="1" dirty="0"/>
              <a:t>Galanes Publicidad SAS</a:t>
            </a:r>
            <a:endParaRPr lang="es-CO" dirty="0"/>
          </a:p>
          <a:p>
            <a:r>
              <a:rPr lang="es-CO" u="sng" dirty="0">
                <a:hlinkClick r:id="rId14"/>
              </a:rPr>
              <a:t>https://youtu.be/lU4UcHwTqFw</a:t>
            </a:r>
            <a:endParaRPr lang="es-CO" dirty="0"/>
          </a:p>
        </p:txBody>
      </p:sp>
    </p:spTree>
    <p:extLst>
      <p:ext uri="{BB962C8B-B14F-4D97-AF65-F5344CB8AC3E}">
        <p14:creationId xmlns:p14="http://schemas.microsoft.com/office/powerpoint/2010/main" val="2688813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CONCLUSIONES</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3170099"/>
          </a:xfrm>
          <a:prstGeom prst="rect">
            <a:avLst/>
          </a:prstGeom>
        </p:spPr>
        <p:txBody>
          <a:bodyPr wrap="square">
            <a:spAutoFit/>
          </a:bodyPr>
          <a:lstStyle/>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En los 24 trabajos realizados se realizaron aportes importantes al mejoramiento del área objeto de estudio en diferentes empresas de la ciudad de Bucaramanga y su Área Metropolitana</a:t>
            </a:r>
            <a:r>
              <a:rPr lang="es-CO" sz="2000" dirty="0" smtClean="0">
                <a:latin typeface="Arial" panose="020B0604020202020204" pitchFamily="34" charset="0"/>
                <a:cs typeface="Arial" panose="020B0604020202020204" pitchFamily="34" charset="0"/>
              </a:rPr>
              <a:t>.</a:t>
            </a: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Según se evidencia en los videos enviados por los empresarios, existe gran satisfacción por el trabajo realizado por los estudiantes y complacencia por la articulación que se evidencia entre la academia y el sector empresarial. </a:t>
            </a:r>
            <a:endParaRPr lang="es-CO" sz="2000" dirty="0" smtClean="0">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L</a:t>
            </a:r>
            <a:r>
              <a:rPr lang="es-CO" sz="2000" dirty="0" smtClean="0">
                <a:latin typeface="Arial" panose="020B0604020202020204" pitchFamily="34" charset="0"/>
                <a:cs typeface="Arial" panose="020B0604020202020204" pitchFamily="34" charset="0"/>
              </a:rPr>
              <a:t>os </a:t>
            </a:r>
            <a:r>
              <a:rPr lang="es-CO" sz="2000" dirty="0">
                <a:latin typeface="Arial" panose="020B0604020202020204" pitchFamily="34" charset="0"/>
                <a:cs typeface="Arial" panose="020B0604020202020204" pitchFamily="34" charset="0"/>
              </a:rPr>
              <a:t>estudiantes no solo ofrecieron una alternativa de fortalecimiento, sino que la llevaron a cabo y la socializaron ante la organización.</a:t>
            </a:r>
          </a:p>
          <a:p>
            <a:endParaRPr lang="es-CO" sz="20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20509" y="4880834"/>
            <a:ext cx="3676650" cy="1440160"/>
          </a:xfrm>
          <a:prstGeom prst="rect">
            <a:avLst/>
          </a:prstGeom>
        </p:spPr>
      </p:pic>
    </p:spTree>
    <p:extLst>
      <p:ext uri="{BB962C8B-B14F-4D97-AF65-F5344CB8AC3E}">
        <p14:creationId xmlns:p14="http://schemas.microsoft.com/office/powerpoint/2010/main" val="1389034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REFERENCIAS BIBLIOGRAFICAS</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689108"/>
            <a:ext cx="8403252" cy="4093428"/>
          </a:xfrm>
          <a:prstGeom prst="rect">
            <a:avLst/>
          </a:prstGeom>
        </p:spPr>
        <p:txBody>
          <a:bodyPr wrap="square">
            <a:spAutoFit/>
          </a:bodyPr>
          <a:lstStyle/>
          <a:p>
            <a:r>
              <a:rPr lang="es-MX" sz="1600" dirty="0">
                <a:latin typeface="Arial" panose="020B0604020202020204" pitchFamily="34" charset="0"/>
                <a:cs typeface="Arial" panose="020B0604020202020204" pitchFamily="34" charset="0"/>
              </a:rPr>
              <a:t>DANE. (MAYO de 2020). Recuperado de </a:t>
            </a:r>
            <a:r>
              <a:rPr lang="es-MX" sz="1600" u="sng" dirty="0">
                <a:latin typeface="Arial" panose="020B0604020202020204" pitchFamily="34" charset="0"/>
                <a:cs typeface="Arial" panose="020B0604020202020204" pitchFamily="34" charset="0"/>
                <a:hlinkClick r:id="rId7"/>
              </a:rPr>
              <a:t>https://www.dane.gov.co/files/investigaciones/boletines/ech/ech/CP_PILA_empleo_may_20.pdf</a:t>
            </a:r>
            <a:r>
              <a:rPr lang="es-MX" sz="1600" dirty="0">
                <a:latin typeface="Arial" panose="020B0604020202020204" pitchFamily="34" charset="0"/>
                <a:cs typeface="Arial" panose="020B0604020202020204" pitchFamily="34" charset="0"/>
              </a:rPr>
              <a:t> </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Echeverri, A., Lozada, A. y Arias, J. (2018). Definición Creatividad. Recuperado de:           </a:t>
            </a:r>
            <a:r>
              <a:rPr lang="es-CO" sz="1600" u="sng" dirty="0">
                <a:latin typeface="Arial" panose="020B0604020202020204" pitchFamily="34" charset="0"/>
                <a:cs typeface="Arial" panose="020B0604020202020204" pitchFamily="34" charset="0"/>
              </a:rPr>
              <a:t>https://scielo.conicyt.cl/scielo.php?pid=S0718-07642018000100071&amp;script=sci_arttext</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Escobar, G. y otros. (2009). Modelo para medir la situación financiera en empresas Pyme. Recuperado de: </a:t>
            </a:r>
            <a:r>
              <a:rPr lang="es-CO" sz="1600" u="sng" dirty="0">
                <a:latin typeface="Arial" panose="020B0604020202020204" pitchFamily="34" charset="0"/>
                <a:cs typeface="Arial" panose="020B0604020202020204" pitchFamily="34" charset="0"/>
                <a:hlinkClick r:id="rId8"/>
              </a:rPr>
              <a:t>http://repositorio.utp.edu.co/dspace/bitstream/handle/11059/581/modelo%20para%20medir.pdf?sequence=3&amp;isAllowed=y</a:t>
            </a:r>
            <a:r>
              <a:rPr lang="es-CO" sz="1600" dirty="0">
                <a:latin typeface="Arial" panose="020B0604020202020204" pitchFamily="34" charset="0"/>
                <a:cs typeface="Arial" panose="020B0604020202020204" pitchFamily="34" charset="0"/>
              </a:rPr>
              <a:t>.</a:t>
            </a:r>
          </a:p>
          <a:p>
            <a:r>
              <a:rPr lang="es-MX" sz="1600" dirty="0">
                <a:latin typeface="Arial" panose="020B0604020202020204" pitchFamily="34" charset="0"/>
                <a:cs typeface="Arial" panose="020B0604020202020204" pitchFamily="34" charset="0"/>
              </a:rPr>
              <a:t>Estrada, A.  (2020) La década de las tiendas de descuento en Colombia, Recuperado de: </a:t>
            </a:r>
            <a:r>
              <a:rPr lang="es-CO" sz="1600" u="sng" dirty="0">
                <a:latin typeface="Arial" panose="020B0604020202020204" pitchFamily="34" charset="0"/>
                <a:cs typeface="Arial" panose="020B0604020202020204" pitchFamily="34" charset="0"/>
                <a:hlinkClick r:id="rId9"/>
              </a:rPr>
              <a:t>https://www.nielsen.com/co/es/insights/article/2020/la-decada-de-las-tiendas-de-descuento-en-colombia/</a:t>
            </a:r>
            <a:r>
              <a:rPr lang="es-CO" sz="1600" u="sng" dirty="0">
                <a:latin typeface="Arial" panose="020B0604020202020204" pitchFamily="34" charset="0"/>
                <a:cs typeface="Arial" panose="020B0604020202020204" pitchFamily="34" charset="0"/>
              </a:rPr>
              <a:t> </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Finanzas, F. e. (2020). Caída histórica, PIB colombiano en el segundo trimestre llegó a -15,7%. Obtenido de </a:t>
            </a:r>
            <a:r>
              <a:rPr lang="es-MX" sz="1600" u="sng" dirty="0">
                <a:latin typeface="Arial" panose="020B0604020202020204" pitchFamily="34" charset="0"/>
                <a:cs typeface="Arial" panose="020B0604020202020204" pitchFamily="34" charset="0"/>
                <a:hlinkClick r:id="rId10"/>
              </a:rPr>
              <a:t>https://forbes.co/2020/08/14/economia-y-finanzas/caida-historica-pib-del-segundo-trimestre-fue-de-157/</a:t>
            </a:r>
            <a:r>
              <a:rPr lang="es-MX" sz="1600" dirty="0">
                <a:latin typeface="Arial" panose="020B0604020202020204" pitchFamily="34" charset="0"/>
                <a:cs typeface="Arial" panose="020B0604020202020204" pitchFamily="34" charset="0"/>
              </a:rPr>
              <a:t> </a:t>
            </a:r>
            <a:endParaRPr lang="es-CO" sz="16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8736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REFERENCIAS BIBLIOGRAFICAS</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595776"/>
            <a:ext cx="8403252" cy="5139869"/>
          </a:xfrm>
          <a:prstGeom prst="rect">
            <a:avLst/>
          </a:prstGeom>
        </p:spPr>
        <p:txBody>
          <a:bodyPr wrap="square">
            <a:spAutoFit/>
          </a:bodyPr>
          <a:lstStyle/>
          <a:p>
            <a:r>
              <a:rPr lang="es-MX" sz="1600" dirty="0" err="1">
                <a:latin typeface="Arial" panose="020B0604020202020204" pitchFamily="34" charset="0"/>
                <a:cs typeface="Arial" panose="020B0604020202020204" pitchFamily="34" charset="0"/>
              </a:rPr>
              <a:t>Fontalvo</a:t>
            </a:r>
            <a:r>
              <a:rPr lang="es-MX" sz="1600" dirty="0">
                <a:latin typeface="Arial" panose="020B0604020202020204" pitchFamily="34" charset="0"/>
                <a:cs typeface="Arial" panose="020B0604020202020204" pitchFamily="34" charset="0"/>
              </a:rPr>
              <a:t>, T. (2016). Definición Generación de Valor. Recuperado de: </a:t>
            </a:r>
            <a:r>
              <a:rPr lang="es-CO" sz="1600" u="sng" dirty="0">
                <a:latin typeface="Arial" panose="020B0604020202020204" pitchFamily="34" charset="0"/>
                <a:cs typeface="Arial" panose="020B0604020202020204" pitchFamily="34" charset="0"/>
              </a:rPr>
              <a:t>https://scielo.conicyt.cl/scielo.php?pid=S0718-33052016000100011&amp;script=sci_arttext&amp;tlng=en</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León, V., Erazo, J., </a:t>
            </a:r>
            <a:r>
              <a:rPr lang="es-MX" sz="1600" dirty="0" err="1">
                <a:latin typeface="Arial" panose="020B0604020202020204" pitchFamily="34" charset="0"/>
                <a:cs typeface="Arial" panose="020B0604020202020204" pitchFamily="34" charset="0"/>
              </a:rPr>
              <a:t>Narvaez</a:t>
            </a:r>
            <a:r>
              <a:rPr lang="es-MX" sz="1600" dirty="0">
                <a:latin typeface="Arial" panose="020B0604020202020204" pitchFamily="34" charset="0"/>
                <a:cs typeface="Arial" panose="020B0604020202020204" pitchFamily="34" charset="0"/>
              </a:rPr>
              <a:t>, C., &amp; </a:t>
            </a:r>
            <a:r>
              <a:rPr lang="es-MX" sz="1600" dirty="0" err="1">
                <a:latin typeface="Arial" panose="020B0604020202020204" pitchFamily="34" charset="0"/>
                <a:cs typeface="Arial" panose="020B0604020202020204" pitchFamily="34" charset="0"/>
              </a:rPr>
              <a:t>Solis</a:t>
            </a:r>
            <a:r>
              <a:rPr lang="es-MX" sz="1600" dirty="0">
                <a:latin typeface="Arial" panose="020B0604020202020204" pitchFamily="34" charset="0"/>
                <a:cs typeface="Arial" panose="020B0604020202020204" pitchFamily="34" charset="0"/>
              </a:rPr>
              <a:t>, J. (2019). Marketing mix de servicios de valor agregado de ultima milla. Valor y trascendencia de las 4P. Visionario Digital. Recuperado de: </a:t>
            </a:r>
            <a:r>
              <a:rPr lang="es-CO" sz="1600" u="sng" dirty="0">
                <a:latin typeface="Arial" panose="020B0604020202020204" pitchFamily="34" charset="0"/>
                <a:cs typeface="Arial" panose="020B0604020202020204" pitchFamily="34" charset="0"/>
              </a:rPr>
              <a:t>http://cienciadigital.org/revistacienciadigital2/index.php/VisionarioDigital/issue/view/40/68</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Moreno, J. (2017). </a:t>
            </a:r>
            <a:r>
              <a:rPr lang="es-MX" sz="1600" dirty="0" err="1">
                <a:latin typeface="Arial" panose="020B0604020202020204" pitchFamily="34" charset="0"/>
                <a:cs typeface="Arial" panose="020B0604020202020204" pitchFamily="34" charset="0"/>
              </a:rPr>
              <a:t>Planeacion</a:t>
            </a:r>
            <a:r>
              <a:rPr lang="es-MX" sz="1600" dirty="0">
                <a:latin typeface="Arial" panose="020B0604020202020204" pitchFamily="34" charset="0"/>
                <a:cs typeface="Arial" panose="020B0604020202020204" pitchFamily="34" charset="0"/>
              </a:rPr>
              <a:t> </a:t>
            </a:r>
            <a:r>
              <a:rPr lang="es-MX" sz="1600" dirty="0" err="1">
                <a:latin typeface="Arial" panose="020B0604020202020204" pitchFamily="34" charset="0"/>
                <a:cs typeface="Arial" panose="020B0604020202020204" pitchFamily="34" charset="0"/>
              </a:rPr>
              <a:t>estrategica</a:t>
            </a:r>
            <a:r>
              <a:rPr lang="es-MX" sz="1600" dirty="0">
                <a:latin typeface="Arial" panose="020B0604020202020204" pitchFamily="34" charset="0"/>
                <a:cs typeface="Arial" panose="020B0604020202020204" pitchFamily="34" charset="0"/>
              </a:rPr>
              <a:t>. Areandina. Recuperado de: </a:t>
            </a:r>
            <a:r>
              <a:rPr lang="es-CO" sz="1600" u="sng" dirty="0">
                <a:latin typeface="Arial" panose="020B0604020202020204" pitchFamily="34" charset="0"/>
                <a:cs typeface="Arial" panose="020B0604020202020204" pitchFamily="34" charset="0"/>
                <a:hlinkClick r:id="rId7"/>
              </a:rPr>
              <a:t>https://digitk.areandina.edu.co/handle/areandina/1198</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Premio Innova. (s.f.). Definición Innovación. Recuperado de: </a:t>
            </a:r>
            <a:r>
              <a:rPr lang="es-CO" sz="1600" u="sng" dirty="0">
                <a:latin typeface="Arial" panose="020B0604020202020204" pitchFamily="34" charset="0"/>
                <a:cs typeface="Arial" panose="020B0604020202020204" pitchFamily="34" charset="0"/>
              </a:rPr>
              <a:t>http://www.premioinnova.gov.co/</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Real Academia Española. (s.f.). Definición de estrategia. Recuperado de: </a:t>
            </a:r>
            <a:r>
              <a:rPr lang="es-CO" sz="1600" u="sng" dirty="0">
                <a:latin typeface="Arial" panose="020B0604020202020204" pitchFamily="34" charset="0"/>
                <a:cs typeface="Arial" panose="020B0604020202020204" pitchFamily="34" charset="0"/>
                <a:hlinkClick r:id="rId8"/>
              </a:rPr>
              <a:t>https://dle.rae.es/estrategia</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Sánchez, S., &amp; Herrera, M. (2015). Los recursos humanos bajo el enfoque de la </a:t>
            </a:r>
            <a:r>
              <a:rPr lang="es-MX" sz="1600" dirty="0" err="1">
                <a:latin typeface="Arial" panose="020B0604020202020204" pitchFamily="34" charset="0"/>
                <a:cs typeface="Arial" panose="020B0604020202020204" pitchFamily="34" charset="0"/>
              </a:rPr>
              <a:t>teoria</a:t>
            </a:r>
            <a:r>
              <a:rPr lang="es-MX" sz="1600" dirty="0">
                <a:latin typeface="Arial" panose="020B0604020202020204" pitchFamily="34" charset="0"/>
                <a:cs typeface="Arial" panose="020B0604020202020204" pitchFamily="34" charset="0"/>
              </a:rPr>
              <a:t> de los recursos y capacidades. Recuperado de: </a:t>
            </a:r>
            <a:r>
              <a:rPr lang="es-CO" sz="1600" u="sng" dirty="0">
                <a:latin typeface="Arial" panose="020B0604020202020204" pitchFamily="34" charset="0"/>
                <a:cs typeface="Arial" panose="020B0604020202020204" pitchFamily="34" charset="0"/>
              </a:rPr>
              <a:t>http://www.scielo.org.co/pdf/rfce/v24n2/v24n2a08.pdf</a:t>
            </a:r>
            <a:endParaRPr lang="es-CO" sz="1600" dirty="0">
              <a:latin typeface="Arial" panose="020B0604020202020204" pitchFamily="34" charset="0"/>
              <a:cs typeface="Arial" panose="020B0604020202020204" pitchFamily="34" charset="0"/>
            </a:endParaRPr>
          </a:p>
          <a:p>
            <a:r>
              <a:rPr lang="es-MX" sz="1600" dirty="0">
                <a:latin typeface="Arial" panose="020B0604020202020204" pitchFamily="34" charset="0"/>
                <a:cs typeface="Arial" panose="020B0604020202020204" pitchFamily="34" charset="0"/>
              </a:rPr>
              <a:t>Sánchez, C., Segovia, S. y López, D. (2020). Banco de la Republica. Recuperado de: </a:t>
            </a:r>
            <a:r>
              <a:rPr lang="es-CO" sz="1600" u="sng" dirty="0">
                <a:latin typeface="Arial" panose="020B0604020202020204" pitchFamily="34" charset="0"/>
                <a:cs typeface="Arial" panose="020B0604020202020204" pitchFamily="34" charset="0"/>
              </a:rPr>
              <a:t>http://34.231.30.169/bitstream/handle/20.500.12134/9840/Encuesta%20de%20microcre%cc%81dito_marzo%20de%202020.pdf?sequence=1&amp;isAllowed=y</a:t>
            </a:r>
            <a:endParaRPr lang="es-CO" sz="1600" dirty="0">
              <a:latin typeface="Arial" panose="020B0604020202020204" pitchFamily="34" charset="0"/>
              <a:cs typeface="Arial" panose="020B0604020202020204" pitchFamily="34" charset="0"/>
            </a:endParaRPr>
          </a:p>
          <a:p>
            <a:endParaRPr lang="es-CO"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358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ítulo 12"/>
          <p:cNvSpPr>
            <a:spLocks noGrp="1"/>
          </p:cNvSpPr>
          <p:nvPr>
            <p:ph type="title"/>
          </p:nvPr>
        </p:nvSpPr>
        <p:spPr/>
        <p:txBody>
          <a:bodyPr rtlCol="0"/>
          <a:lstStyle/>
          <a:p>
            <a:pPr algn="ctr" rtl="0"/>
            <a:r>
              <a:rPr lang="es-ES" dirty="0" smtClean="0"/>
              <a:t>Estrategias de innovación en la gestión empresarial para promover la sostenibilidad</a:t>
            </a:r>
            <a:endParaRPr lang="es-ES" dirty="0"/>
          </a:p>
        </p:txBody>
      </p:sp>
      <p:sp>
        <p:nvSpPr>
          <p:cNvPr id="14" name="Marcador de posición de contenido 13"/>
          <p:cNvSpPr>
            <a:spLocks noGrp="1"/>
          </p:cNvSpPr>
          <p:nvPr>
            <p:ph idx="1"/>
          </p:nvPr>
        </p:nvSpPr>
        <p:spPr/>
        <p:txBody>
          <a:bodyPr rtlCol="0"/>
          <a:lstStyle/>
          <a:p>
            <a:pPr rtl="0"/>
            <a:r>
              <a:rPr lang="es-ES" dirty="0" smtClean="0"/>
              <a:t>Introducción</a:t>
            </a:r>
            <a:endParaRPr lang="es-ES" dirty="0" smtClean="0"/>
          </a:p>
          <a:p>
            <a:pPr rtl="0"/>
            <a:r>
              <a:rPr lang="es-ES" dirty="0" smtClean="0"/>
              <a:t>Desarrollo</a:t>
            </a:r>
            <a:endParaRPr lang="es-ES" dirty="0" smtClean="0"/>
          </a:p>
          <a:p>
            <a:pPr rtl="0"/>
            <a:r>
              <a:rPr lang="es-ES" dirty="0" smtClean="0"/>
              <a:t>Conclusiones</a:t>
            </a:r>
          </a:p>
          <a:p>
            <a:pPr rtl="0"/>
            <a:r>
              <a:rPr lang="es-ES" dirty="0" smtClean="0"/>
              <a:t>Referencias bibliográficas</a:t>
            </a:r>
            <a:endParaRPr lang="es-ES" dirty="0"/>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651" y="2566456"/>
            <a:ext cx="1021756" cy="1021756"/>
          </a:xfrm>
          <a:prstGeom prst="rect">
            <a:avLst/>
          </a:prstGeom>
        </p:spPr>
      </p:pic>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2" name="Imagen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780" y="5688529"/>
            <a:ext cx="2279384" cy="764142"/>
          </a:xfrm>
          <a:prstGeom prst="rect">
            <a:avLst/>
          </a:prstGeom>
        </p:spPr>
      </p:pic>
      <p:pic>
        <p:nvPicPr>
          <p:cNvPr id="8" name="Imagen 7"/>
          <p:cNvPicPr>
            <a:picLocks noChangeAspect="1"/>
          </p:cNvPicPr>
          <p:nvPr/>
        </p:nvPicPr>
        <p:blipFill>
          <a:blip r:embed="rId6"/>
          <a:stretch>
            <a:fillRect/>
          </a:stretch>
        </p:blipFill>
        <p:spPr>
          <a:xfrm>
            <a:off x="10738259" y="5150610"/>
            <a:ext cx="972148" cy="972148"/>
          </a:xfrm>
          <a:prstGeom prst="ellipse">
            <a:avLst/>
          </a:prstGeom>
        </p:spPr>
      </p:pic>
      <p:pic>
        <p:nvPicPr>
          <p:cNvPr id="10" name="Imagen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14892" y="980728"/>
            <a:ext cx="1532018" cy="1532018"/>
          </a:xfrm>
          <a:prstGeom prst="rect">
            <a:avLst/>
          </a:prstGeom>
        </p:spPr>
      </p:pic>
    </p:spTree>
    <p:extLst>
      <p:ext uri="{BB962C8B-B14F-4D97-AF65-F5344CB8AC3E}">
        <p14:creationId xmlns:p14="http://schemas.microsoft.com/office/powerpoint/2010/main" val="101646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r>
              <a:rPr lang="es-ES" dirty="0"/>
              <a:t>Estrategias de innovación en la gestión empresarial para promover la sostenibilidad</a:t>
            </a:r>
            <a:endParaRPr lang="es-ES" dirty="0"/>
          </a:p>
        </p:txBody>
      </p:sp>
      <p:pic>
        <p:nvPicPr>
          <p:cNvPr id="3" name="Marcador de posición de imagen 2"/>
          <p:cNvPicPr>
            <a:picLocks noGrp="1" noChangeAspect="1"/>
          </p:cNvPicPr>
          <p:nvPr>
            <p:ph type="pic" idx="1"/>
          </p:nvPr>
        </p:nvPicPr>
        <p:blipFill>
          <a:blip r:embed="rId3">
            <a:extLst>
              <a:ext uri="{28A0092B-C50C-407E-A947-70E740481C1C}">
                <a14:useLocalDpi xmlns:a14="http://schemas.microsoft.com/office/drawing/2010/main" val="0"/>
              </a:ext>
            </a:extLst>
          </a:blip>
          <a:srcRect l="10333" r="10333"/>
          <a:stretch>
            <a:fillRect/>
          </a:stretch>
        </p:blipFill>
        <p:spPr/>
      </p:pic>
      <p:sp>
        <p:nvSpPr>
          <p:cNvPr id="4" name="Marcador de posición de texto 3"/>
          <p:cNvSpPr>
            <a:spLocks noGrp="1"/>
          </p:cNvSpPr>
          <p:nvPr>
            <p:ph type="body" sz="half" idx="2"/>
          </p:nvPr>
        </p:nvSpPr>
        <p:spPr>
          <a:xfrm>
            <a:off x="8125883" y="2564903"/>
            <a:ext cx="2612376" cy="3404097"/>
          </a:xfrm>
        </p:spPr>
        <p:txBody>
          <a:bodyPr rtlCol="0">
            <a:normAutofit/>
          </a:bodyPr>
          <a:lstStyle/>
          <a:p>
            <a:pPr rtl="0"/>
            <a:r>
              <a:rPr lang="es-ES" sz="4800" dirty="0">
                <a:latin typeface="Arial" panose="020B0604020202020204" pitchFamily="34" charset="0"/>
                <a:cs typeface="Arial" panose="020B0604020202020204" pitchFamily="34" charset="0"/>
              </a:rPr>
              <a:t>¡</a:t>
            </a:r>
            <a:r>
              <a:rPr lang="es-ES" sz="4800" dirty="0" smtClean="0">
                <a:latin typeface="Arial" panose="020B0604020202020204" pitchFamily="34" charset="0"/>
                <a:cs typeface="Arial" panose="020B0604020202020204" pitchFamily="34" charset="0"/>
              </a:rPr>
              <a:t>Muchas gracias!</a:t>
            </a:r>
            <a:endParaRPr lang="es-ES" sz="4800" dirty="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7" name="Imagen 6"/>
          <p:cNvPicPr>
            <a:picLocks noChangeAspect="1"/>
          </p:cNvPicPr>
          <p:nvPr/>
        </p:nvPicPr>
        <p:blipFill>
          <a:blip r:embed="rId5"/>
          <a:stretch>
            <a:fillRect/>
          </a:stretch>
        </p:blipFill>
        <p:spPr>
          <a:xfrm>
            <a:off x="10738259" y="5150610"/>
            <a:ext cx="972148" cy="972148"/>
          </a:xfrm>
          <a:prstGeom prst="ellipse">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8693" y="836712"/>
            <a:ext cx="1595430" cy="1595430"/>
          </a:xfrm>
          <a:prstGeom prst="rect">
            <a:avLst/>
          </a:prstGeom>
        </p:spPr>
      </p:pic>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spTree>
    <p:extLst>
      <p:ext uri="{BB962C8B-B14F-4D97-AF65-F5344CB8AC3E}">
        <p14:creationId xmlns:p14="http://schemas.microsoft.com/office/powerpoint/2010/main" val="849448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b="1" dirty="0" smtClean="0"/>
              <a:t>INTRODUCCIÓN</a:t>
            </a:r>
            <a:endParaRPr lang="es-ES" b="1" dirty="0"/>
          </a:p>
        </p:txBody>
      </p:sp>
      <p:sp>
        <p:nvSpPr>
          <p:cNvPr id="4" name="Marcador de posición de contenido 3"/>
          <p:cNvSpPr>
            <a:spLocks noGrp="1"/>
          </p:cNvSpPr>
          <p:nvPr>
            <p:ph sz="half" idx="2"/>
          </p:nvPr>
        </p:nvSpPr>
        <p:spPr>
          <a:xfrm>
            <a:off x="1125860" y="1808660"/>
            <a:ext cx="4773956" cy="3556000"/>
          </a:xfrm>
        </p:spPr>
        <p:txBody>
          <a:bodyPr rtlCol="0"/>
          <a:lstStyle/>
          <a:p>
            <a:pPr marL="0" indent="0" algn="just">
              <a:buNone/>
            </a:pPr>
            <a:r>
              <a:rPr lang="es-CO" dirty="0" smtClean="0">
                <a:latin typeface="Arial" panose="020B0604020202020204" pitchFamily="34" charset="0"/>
                <a:cs typeface="Arial" panose="020B0604020202020204" pitchFamily="34" charset="0"/>
              </a:rPr>
              <a:t>En un informe presentado por el (DANE, 2020) apoyado por la plataforma PILA se mostró que,” para abril del presente año, del total de la población empleada, a un 6.7% se le suspendió su contrato y un 28,7 % salieron a vacaciones”, lo cual es una situación muy preocupante.</a:t>
            </a:r>
          </a:p>
          <a:p>
            <a:pPr rtl="0"/>
            <a:endParaRPr lang="es-ES" dirty="0"/>
          </a:p>
        </p:txBody>
      </p:sp>
      <p:sp>
        <p:nvSpPr>
          <p:cNvPr id="6" name="Marcador de posición de contenido 5"/>
          <p:cNvSpPr>
            <a:spLocks noGrp="1"/>
          </p:cNvSpPr>
          <p:nvPr>
            <p:ph sz="quarter" idx="4"/>
          </p:nvPr>
        </p:nvSpPr>
        <p:spPr>
          <a:xfrm>
            <a:off x="6001226" y="1812324"/>
            <a:ext cx="4764131" cy="3552336"/>
          </a:xfrm>
        </p:spPr>
        <p:txBody>
          <a:bodyPr rtlCol="0">
            <a:normAutofit/>
          </a:bodyPr>
          <a:lstStyle/>
          <a:p>
            <a:pPr marL="0" indent="0" algn="just">
              <a:buNone/>
            </a:pPr>
            <a:r>
              <a:rPr lang="es-CO" dirty="0">
                <a:latin typeface="Arial" panose="020B0604020202020204" pitchFamily="34" charset="0"/>
                <a:cs typeface="Arial" panose="020B0604020202020204" pitchFamily="34" charset="0"/>
              </a:rPr>
              <a:t>La actividad económica en Colombia ha sido impactada por los cambios que han supuesto tanto la revolución tecnológica como los efectos macroeconómicos de la globalización, dichos cambios, provocaron desde 2016 una fuerte desaceleración económica que obligo a los hogares a tomar decisiones de compra más racionales en función de “precios bajos y beneficios altos”. (Estrada, 2020).</a:t>
            </a:r>
          </a:p>
          <a:p>
            <a:pPr rtl="0"/>
            <a:endParaRPr lang="es-ES"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189" y="3798947"/>
            <a:ext cx="1080120" cy="1080120"/>
          </a:xfrm>
          <a:prstGeom prst="ellipse">
            <a:avLst/>
          </a:prstGeom>
        </p:spPr>
      </p:pic>
      <p:pic>
        <p:nvPicPr>
          <p:cNvPr id="8" name="Imagen 7"/>
          <p:cNvPicPr>
            <a:picLocks noChangeAspect="1"/>
          </p:cNvPicPr>
          <p:nvPr/>
        </p:nvPicPr>
        <p:blipFill>
          <a:blip r:embed="rId4"/>
          <a:stretch>
            <a:fillRect/>
          </a:stretch>
        </p:blipFill>
        <p:spPr>
          <a:xfrm>
            <a:off x="10901237" y="5107318"/>
            <a:ext cx="972148" cy="972148"/>
          </a:xfrm>
          <a:prstGeom prst="ellipse">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6246" y="2548940"/>
            <a:ext cx="1021756" cy="1021756"/>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257200"/>
            <a:ext cx="2232248" cy="1659632"/>
          </a:xfrm>
          <a:prstGeom prst="rect">
            <a:avLst/>
          </a:prstGeom>
        </p:spPr>
      </p:pic>
      <p:pic>
        <p:nvPicPr>
          <p:cNvPr id="9" name="Imagen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8883" y="3976723"/>
            <a:ext cx="4680933" cy="2074362"/>
          </a:xfrm>
          <a:prstGeom prst="rect">
            <a:avLst/>
          </a:prstGeom>
        </p:spPr>
      </p:pic>
    </p:spTree>
    <p:extLst>
      <p:ext uri="{BB962C8B-B14F-4D97-AF65-F5344CB8AC3E}">
        <p14:creationId xmlns:p14="http://schemas.microsoft.com/office/powerpoint/2010/main" val="4181297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99391" y="516453"/>
            <a:ext cx="9751060" cy="1168400"/>
          </a:xfrm>
        </p:spPr>
        <p:txBody>
          <a:bodyPr rtlCol="0"/>
          <a:lstStyle/>
          <a:p>
            <a:pPr algn="ctr" rtl="0"/>
            <a:r>
              <a:rPr lang="es-ES" dirty="0" smtClean="0"/>
              <a:t>INTRODUCCIÓN</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1938992"/>
          </a:xfrm>
          <a:prstGeom prst="rect">
            <a:avLst/>
          </a:prstGeom>
        </p:spPr>
        <p:txBody>
          <a:bodyPr wrap="square">
            <a:spAutoFit/>
          </a:bodyPr>
          <a:lstStyle/>
          <a:p>
            <a:pPr algn="just"/>
            <a:r>
              <a:rPr lang="es-CO" sz="2000" dirty="0">
                <a:solidFill>
                  <a:srgbClr val="000000"/>
                </a:solidFill>
                <a:latin typeface="Arial" panose="020B0604020202020204" pitchFamily="34" charset="0"/>
                <a:ea typeface="Calibri" panose="020F0502020204030204" pitchFamily="34" charset="0"/>
              </a:rPr>
              <a:t>Aunado a esta tendencia racionalista, la creciente influencia de las redes sociales en la decisión de compra del consumidor, ha dado lugar a la aparición de nuevos formatos de </a:t>
            </a:r>
            <a:r>
              <a:rPr lang="es-CO" sz="2000" dirty="0" smtClean="0">
                <a:solidFill>
                  <a:srgbClr val="000000"/>
                </a:solidFill>
                <a:latin typeface="Arial" panose="020B0604020202020204" pitchFamily="34" charset="0"/>
                <a:ea typeface="Calibri" panose="020F0502020204030204" pitchFamily="34" charset="0"/>
              </a:rPr>
              <a:t>comercialización.</a:t>
            </a:r>
          </a:p>
          <a:p>
            <a:pPr algn="just"/>
            <a:endParaRPr lang="es-CO" sz="2000" dirty="0">
              <a:solidFill>
                <a:srgbClr val="000000"/>
              </a:solidFill>
              <a:latin typeface="Arial" panose="020B0604020202020204" pitchFamily="34" charset="0"/>
            </a:endParaRPr>
          </a:p>
          <a:p>
            <a:pPr algn="just"/>
            <a:r>
              <a:rPr lang="es-CO" sz="2000" dirty="0">
                <a:latin typeface="Arial" panose="020B0604020202020204" pitchFamily="34" charset="0"/>
                <a:cs typeface="Arial" panose="020B0604020202020204" pitchFamily="34" charset="0"/>
              </a:rPr>
              <a:t>Hablar de innovación es una constante que hoy se encuentra presente en todos los espacios, tanto empresariales como académicos.</a:t>
            </a:r>
            <a:endParaRPr lang="es-CO" sz="2000" dirty="0">
              <a:latin typeface="Arial" panose="020B0604020202020204" pitchFamily="34" charset="0"/>
              <a:cs typeface="Arial" panose="020B0604020202020204" pitchFamily="34" charset="0"/>
            </a:endParaRPr>
          </a:p>
        </p:txBody>
      </p:sp>
      <p:pic>
        <p:nvPicPr>
          <p:cNvPr id="8" name="Imagen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10036" y="3905032"/>
            <a:ext cx="5065907" cy="2044248"/>
          </a:xfrm>
          <a:prstGeom prst="rect">
            <a:avLst/>
          </a:prstGeom>
        </p:spPr>
      </p:pic>
    </p:spTree>
    <p:extLst>
      <p:ext uri="{BB962C8B-B14F-4D97-AF65-F5344CB8AC3E}">
        <p14:creationId xmlns:p14="http://schemas.microsoft.com/office/powerpoint/2010/main" val="381987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b="1" dirty="0" smtClean="0"/>
              <a:t>INTRODUCCIÓN</a:t>
            </a:r>
            <a:endParaRPr lang="es-ES" b="1" dirty="0"/>
          </a:p>
        </p:txBody>
      </p:sp>
      <p:sp>
        <p:nvSpPr>
          <p:cNvPr id="4" name="Marcador de posición de contenido 3"/>
          <p:cNvSpPr>
            <a:spLocks noGrp="1"/>
          </p:cNvSpPr>
          <p:nvPr>
            <p:ph sz="half" idx="2"/>
          </p:nvPr>
        </p:nvSpPr>
        <p:spPr>
          <a:xfrm>
            <a:off x="1125860" y="1808660"/>
            <a:ext cx="4680520" cy="2628452"/>
          </a:xfrm>
        </p:spPr>
        <p:txBody>
          <a:bodyPr rtlCol="0"/>
          <a:lstStyle/>
          <a:p>
            <a:pPr marL="0" indent="0" algn="just">
              <a:buNone/>
            </a:pPr>
            <a:r>
              <a:rPr lang="es-CO" dirty="0"/>
              <a:t>Santander es un departamento que cuenta con las condiciones geográficas para aumentar su </a:t>
            </a:r>
            <a:r>
              <a:rPr lang="es-CO" dirty="0" smtClean="0"/>
              <a:t>comercio. </a:t>
            </a:r>
            <a:r>
              <a:rPr lang="es-CO" dirty="0"/>
              <a:t>Sin embargo, la mayoría de las empresas no tienen las herramientas necesarias para explotar este potencial puesto que con la caída económica que se vivió en este 2020 se generó la peor caída del PIB en la historia de Colombia. (Finanzas, 2020)</a:t>
            </a:r>
          </a:p>
          <a:p>
            <a:pPr marL="0" indent="0" algn="just">
              <a:buNone/>
            </a:pPr>
            <a:endParaRPr lang="es-ES" dirty="0"/>
          </a:p>
        </p:txBody>
      </p:sp>
      <p:sp>
        <p:nvSpPr>
          <p:cNvPr id="6" name="Marcador de posición de contenido 5"/>
          <p:cNvSpPr>
            <a:spLocks noGrp="1"/>
          </p:cNvSpPr>
          <p:nvPr>
            <p:ph sz="quarter" idx="4"/>
          </p:nvPr>
        </p:nvSpPr>
        <p:spPr>
          <a:xfrm>
            <a:off x="6001226" y="1812324"/>
            <a:ext cx="4764131" cy="1544668"/>
          </a:xfrm>
        </p:spPr>
        <p:txBody>
          <a:bodyPr rtlCol="0">
            <a:normAutofit/>
          </a:bodyPr>
          <a:lstStyle/>
          <a:p>
            <a:pPr marL="0" indent="0" algn="just">
              <a:buNone/>
            </a:pPr>
            <a:r>
              <a:rPr lang="es-CO" dirty="0"/>
              <a:t>E</a:t>
            </a:r>
            <a:r>
              <a:rPr lang="es-CO" dirty="0" smtClean="0"/>
              <a:t>l </a:t>
            </a:r>
            <a:r>
              <a:rPr lang="es-CO" dirty="0"/>
              <a:t>reto de las micro, pequeñas y medianas empresas, es analizar el campo empresarial actual, en el donde el cambio y la innovación son factores esenciales para que se logre ser </a:t>
            </a:r>
            <a:r>
              <a:rPr lang="es-CO" dirty="0" smtClean="0"/>
              <a:t>competitivas.</a:t>
            </a:r>
            <a:endParaRPr lang="es-ES" dirty="0"/>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189" y="3798947"/>
            <a:ext cx="1080120" cy="1080120"/>
          </a:xfrm>
          <a:prstGeom prst="ellipse">
            <a:avLst/>
          </a:prstGeom>
        </p:spPr>
      </p:pic>
      <p:pic>
        <p:nvPicPr>
          <p:cNvPr id="8" name="Imagen 7"/>
          <p:cNvPicPr>
            <a:picLocks noChangeAspect="1"/>
          </p:cNvPicPr>
          <p:nvPr/>
        </p:nvPicPr>
        <p:blipFill>
          <a:blip r:embed="rId4"/>
          <a:stretch>
            <a:fillRect/>
          </a:stretch>
        </p:blipFill>
        <p:spPr>
          <a:xfrm>
            <a:off x="10901237" y="5107318"/>
            <a:ext cx="972148" cy="972148"/>
          </a:xfrm>
          <a:prstGeom prst="ellipse">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6246" y="2548940"/>
            <a:ext cx="1021756" cy="1021756"/>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257200"/>
            <a:ext cx="2232248" cy="1659632"/>
          </a:xfrm>
          <a:prstGeom prst="rect">
            <a:avLst/>
          </a:prstGeom>
        </p:spPr>
      </p:pic>
      <p:pic>
        <p:nvPicPr>
          <p:cNvPr id="3" name="Imagen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52047" y="3569116"/>
            <a:ext cx="4773956" cy="2510350"/>
          </a:xfrm>
          <a:prstGeom prst="rect">
            <a:avLst/>
          </a:prstGeom>
        </p:spPr>
      </p:pic>
    </p:spTree>
    <p:extLst>
      <p:ext uri="{BB962C8B-B14F-4D97-AF65-F5344CB8AC3E}">
        <p14:creationId xmlns:p14="http://schemas.microsoft.com/office/powerpoint/2010/main" val="2524712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b="1" dirty="0" smtClean="0"/>
              <a:t>INTRODUCCIÓN</a:t>
            </a:r>
            <a:endParaRPr lang="es-ES" b="1" dirty="0"/>
          </a:p>
        </p:txBody>
      </p:sp>
      <p:sp>
        <p:nvSpPr>
          <p:cNvPr id="4" name="Marcador de posición de contenido 3"/>
          <p:cNvSpPr>
            <a:spLocks noGrp="1"/>
          </p:cNvSpPr>
          <p:nvPr>
            <p:ph sz="half" idx="2"/>
          </p:nvPr>
        </p:nvSpPr>
        <p:spPr>
          <a:xfrm>
            <a:off x="1125860" y="1808660"/>
            <a:ext cx="4680520" cy="2628452"/>
          </a:xfrm>
        </p:spPr>
        <p:txBody>
          <a:bodyPr rtlCol="0"/>
          <a:lstStyle/>
          <a:p>
            <a:pPr marL="0" indent="0" algn="just">
              <a:buNone/>
            </a:pPr>
            <a:r>
              <a:rPr lang="es-CO" dirty="0">
                <a:latin typeface="Arial" panose="020B0604020202020204" pitchFamily="34" charset="0"/>
                <a:cs typeface="Arial" panose="020B0604020202020204" pitchFamily="34" charset="0"/>
              </a:rPr>
              <a:t>Escobar (2009) manifiesta que “financieramente, la creación de valor en una organización se logra implementando procesos en los cuales se requiere de un monitoreo permanente y de una decisión por parte de empresario de implementarlo para el logro del objetivo”. </a:t>
            </a:r>
            <a:endParaRPr lang="es-ES" dirty="0">
              <a:latin typeface="Arial" panose="020B0604020202020204" pitchFamily="34" charset="0"/>
              <a:cs typeface="Arial" panose="020B0604020202020204" pitchFamily="34" charset="0"/>
            </a:endParaRPr>
          </a:p>
        </p:txBody>
      </p:sp>
      <p:sp>
        <p:nvSpPr>
          <p:cNvPr id="6" name="Marcador de posición de contenido 5"/>
          <p:cNvSpPr>
            <a:spLocks noGrp="1"/>
          </p:cNvSpPr>
          <p:nvPr>
            <p:ph sz="quarter" idx="4"/>
          </p:nvPr>
        </p:nvSpPr>
        <p:spPr>
          <a:xfrm>
            <a:off x="6001226" y="1812324"/>
            <a:ext cx="4764131" cy="1544668"/>
          </a:xfrm>
        </p:spPr>
        <p:txBody>
          <a:bodyPr rtlCol="0">
            <a:noAutofit/>
          </a:bodyPr>
          <a:lstStyle/>
          <a:p>
            <a:pPr marL="0" indent="0" algn="just">
              <a:buNone/>
            </a:pPr>
            <a:r>
              <a:rPr lang="es-CO" dirty="0">
                <a:latin typeface="Arial" panose="020B0604020202020204" pitchFamily="34" charset="0"/>
                <a:cs typeface="Arial" panose="020B0604020202020204" pitchFamily="34" charset="0"/>
              </a:rPr>
              <a:t>Para el logro de los objetivos organizaciones se requiere de un trabajo articulado entre todas las áreas de la empresa, generando conciencia de que las decisiones con enfoque de corto plazo pueden traer consecuencias graves que pueden comprometer la sostenibilidad.</a:t>
            </a:r>
          </a:p>
        </p:txBody>
      </p:sp>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189" y="3798947"/>
            <a:ext cx="1080120" cy="1080120"/>
          </a:xfrm>
          <a:prstGeom prst="ellipse">
            <a:avLst/>
          </a:prstGeom>
        </p:spPr>
      </p:pic>
      <p:pic>
        <p:nvPicPr>
          <p:cNvPr id="8" name="Imagen 7"/>
          <p:cNvPicPr>
            <a:picLocks noChangeAspect="1"/>
          </p:cNvPicPr>
          <p:nvPr/>
        </p:nvPicPr>
        <p:blipFill>
          <a:blip r:embed="rId4"/>
          <a:stretch>
            <a:fillRect/>
          </a:stretch>
        </p:blipFill>
        <p:spPr>
          <a:xfrm>
            <a:off x="10901237" y="5107318"/>
            <a:ext cx="972148" cy="972148"/>
          </a:xfrm>
          <a:prstGeom prst="ellipse">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46246" y="2548940"/>
            <a:ext cx="1021756" cy="1021756"/>
          </a:xfrm>
          <a:prstGeom prst="rect">
            <a:avLst/>
          </a:prstGeom>
        </p:spPr>
      </p:pic>
      <p:pic>
        <p:nvPicPr>
          <p:cNvPr id="11" name="Imagen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257200"/>
            <a:ext cx="2232248" cy="1659632"/>
          </a:xfrm>
          <a:prstGeom prst="rect">
            <a:avLst/>
          </a:prstGeom>
        </p:spPr>
      </p:pic>
      <p:pic>
        <p:nvPicPr>
          <p:cNvPr id="5" name="Imagen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5861" y="4035755"/>
            <a:ext cx="4680520" cy="2143125"/>
          </a:xfrm>
          <a:prstGeom prst="rect">
            <a:avLst/>
          </a:prstGeom>
        </p:spPr>
      </p:pic>
    </p:spTree>
    <p:extLst>
      <p:ext uri="{BB962C8B-B14F-4D97-AF65-F5344CB8AC3E}">
        <p14:creationId xmlns:p14="http://schemas.microsoft.com/office/powerpoint/2010/main" val="19107529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INTRODUCCION</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1631216"/>
          </a:xfrm>
          <a:prstGeom prst="rect">
            <a:avLst/>
          </a:prstGeom>
        </p:spPr>
        <p:txBody>
          <a:bodyPr wrap="square">
            <a:spAutoFit/>
          </a:bodyPr>
          <a:lstStyle/>
          <a:p>
            <a:pPr algn="just"/>
            <a:r>
              <a:rPr lang="es-CO" sz="2000" dirty="0">
                <a:latin typeface="Arial" panose="020B0604020202020204" pitchFamily="34" charset="0"/>
                <a:cs typeface="Arial" panose="020B0604020202020204" pitchFamily="34" charset="0"/>
              </a:rPr>
              <a:t>Con el presente estudio se pretende identificar las falencias en innovación que afectan la dinámica empresarial en la ciudad de Bucaramanga y su área metropolitana y conocer su incidencia en el cierre de las mismas, más aún en las actuales circunstancias con la pandemia por el Covid-19. </a:t>
            </a:r>
            <a:endParaRPr lang="es-CO" sz="2000" dirty="0">
              <a:latin typeface="Arial" panose="020B0604020202020204" pitchFamily="34" charset="0"/>
              <a:cs typeface="Arial" panose="020B0604020202020204" pitchFamily="34" charset="0"/>
            </a:endParaRPr>
          </a:p>
        </p:txBody>
      </p:sp>
      <p:pic>
        <p:nvPicPr>
          <p:cNvPr id="9" name="Imagen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2085" y="3703776"/>
            <a:ext cx="4608512" cy="2362620"/>
          </a:xfrm>
          <a:prstGeom prst="rect">
            <a:avLst/>
          </a:prstGeom>
        </p:spPr>
      </p:pic>
    </p:spTree>
    <p:extLst>
      <p:ext uri="{BB962C8B-B14F-4D97-AF65-F5344CB8AC3E}">
        <p14:creationId xmlns:p14="http://schemas.microsoft.com/office/powerpoint/2010/main" val="9258438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600200"/>
            <a:ext cx="8403252" cy="1323439"/>
          </a:xfrm>
          <a:prstGeom prst="rect">
            <a:avLst/>
          </a:prstGeom>
        </p:spPr>
        <p:txBody>
          <a:bodyPr wrap="square">
            <a:spAutoFit/>
          </a:bodyPr>
          <a:lstStyle/>
          <a:p>
            <a:pPr algn="just"/>
            <a:r>
              <a:rPr lang="es-CO" sz="2000" dirty="0">
                <a:latin typeface="Arial" panose="020B0604020202020204" pitchFamily="34" charset="0"/>
                <a:cs typeface="Arial" panose="020B0604020202020204" pitchFamily="34" charset="0"/>
              </a:rPr>
              <a:t>La muestra objeto de estudio estuvo conformada por algunas empresas de Bucaramanga y su área metropolitana en diferentes actividades económicas</a:t>
            </a:r>
            <a:r>
              <a:rPr lang="es-CO" sz="2000" dirty="0" smtClean="0">
                <a:latin typeface="Arial" panose="020B0604020202020204" pitchFamily="34" charset="0"/>
                <a:cs typeface="Arial" panose="020B0604020202020204" pitchFamily="34" charset="0"/>
              </a:rPr>
              <a:t>.</a:t>
            </a:r>
          </a:p>
          <a:p>
            <a:pPr algn="just"/>
            <a:endParaRPr lang="es-CO" sz="2000" dirty="0">
              <a:latin typeface="Arial" panose="020B0604020202020204" pitchFamily="34" charset="0"/>
              <a:cs typeface="Arial" panose="020B0604020202020204" pitchFamily="34" charset="0"/>
            </a:endParaRPr>
          </a:p>
        </p:txBody>
      </p:sp>
      <p:graphicFrame>
        <p:nvGraphicFramePr>
          <p:cNvPr id="9" name="Tabla 8"/>
          <p:cNvGraphicFramePr>
            <a:graphicFrameLocks noGrp="1"/>
          </p:cNvGraphicFramePr>
          <p:nvPr>
            <p:extLst>
              <p:ext uri="{D42A27DB-BD31-4B8C-83A1-F6EECF244321}">
                <p14:modId xmlns:p14="http://schemas.microsoft.com/office/powerpoint/2010/main" val="1161379534"/>
              </p:ext>
            </p:extLst>
          </p:nvPr>
        </p:nvGraphicFramePr>
        <p:xfrm>
          <a:off x="1218883" y="2564904"/>
          <a:ext cx="8835970" cy="3744417"/>
        </p:xfrm>
        <a:graphic>
          <a:graphicData uri="http://schemas.openxmlformats.org/drawingml/2006/table">
            <a:tbl>
              <a:tblPr firstRow="1" bandRow="1">
                <a:tableStyleId>{5C22544A-7EE6-4342-B048-85BDC9FD1C3A}</a:tableStyleId>
              </a:tblPr>
              <a:tblGrid>
                <a:gridCol w="2180305"/>
                <a:gridCol w="2065551"/>
                <a:gridCol w="2180305"/>
                <a:gridCol w="2409809"/>
              </a:tblGrid>
              <a:tr h="446383">
                <a:tc gridSpan="4">
                  <a:txBody>
                    <a:bodyPr/>
                    <a:lstStyle/>
                    <a:p>
                      <a:pPr algn="ctr"/>
                      <a:r>
                        <a:rPr lang="es-CO" dirty="0" smtClean="0"/>
                        <a:t>Nombres de las empresas</a:t>
                      </a:r>
                      <a:endParaRPr lang="es-CO" dirty="0"/>
                    </a:p>
                  </a:txBody>
                  <a:tcPr/>
                </a:tc>
                <a:tc hMerge="1">
                  <a:txBody>
                    <a:bodyPr/>
                    <a:lstStyle/>
                    <a:p>
                      <a:pPr algn="ctr"/>
                      <a:endParaRPr lang="es-CO" dirty="0"/>
                    </a:p>
                  </a:txBody>
                  <a:tcPr/>
                </a:tc>
                <a:tc hMerge="1">
                  <a:txBody>
                    <a:bodyPr/>
                    <a:lstStyle/>
                    <a:p>
                      <a:pPr algn="ctr"/>
                      <a:endParaRPr lang="es-CO" dirty="0"/>
                    </a:p>
                  </a:txBody>
                  <a:tcPr/>
                </a:tc>
                <a:tc hMerge="1">
                  <a:txBody>
                    <a:bodyPr/>
                    <a:lstStyle/>
                    <a:p>
                      <a:pPr algn="ctr"/>
                      <a:endParaRPr lang="es-CO" dirty="0"/>
                    </a:p>
                  </a:txBody>
                  <a:tcPr/>
                </a:tc>
              </a:tr>
              <a:tr h="471148">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AB Publicidad y Empaques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Comuservir</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Ferconorte</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Intec</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Ltda.</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471148">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Agropaisa</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CTS Industrias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Ferremateriales</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El Ingeniero</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Kilo Encajes SAS</a:t>
                      </a:r>
                      <a:endParaRPr lang="es-CO"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471148">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Aldía</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Distribuciones del Oriente</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Friocol</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Multiquimicos SAS</a:t>
                      </a:r>
                      <a:endParaRPr lang="es-CO"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706721">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Centro de servicio técnico Bucaramanga</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DM </a:t>
                      </a: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Avionics</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Galanes Publicidad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Murcia y Arenas SAS</a:t>
                      </a:r>
                      <a:endParaRPr lang="es-CO" sz="10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706721">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CHP Centro Ferretero</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Ecológica Construcciones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Grupo Empresarial Velasco</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Referencias y Servicios en Salud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471148">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Creaciones </a:t>
                      </a: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Jireth</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Electroamador</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Hotel De León</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indent="180340" algn="ctr">
                        <a:lnSpc>
                          <a:spcPct val="107000"/>
                        </a:lnSpc>
                        <a:spcAft>
                          <a:spcPts val="0"/>
                        </a:spcAft>
                      </a:pPr>
                      <a:r>
                        <a:rPr lang="es-CO" sz="12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Ziboject</a:t>
                      </a:r>
                      <a:r>
                        <a:rPr lang="es-CO"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SAS</a:t>
                      </a:r>
                      <a:endParaRPr lang="es-CO"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bl>
          </a:graphicData>
        </a:graphic>
      </p:graphicFrame>
    </p:spTree>
    <p:extLst>
      <p:ext uri="{BB962C8B-B14F-4D97-AF65-F5344CB8AC3E}">
        <p14:creationId xmlns:p14="http://schemas.microsoft.com/office/powerpoint/2010/main" val="24521913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algn="ctr" rtl="0"/>
            <a:r>
              <a:rPr lang="es-ES" dirty="0" smtClean="0"/>
              <a:t>DESARROLLO</a:t>
            </a:r>
            <a:endParaRPr lang="es-ES" dirty="0"/>
          </a:p>
        </p:txBody>
      </p:sp>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9469" y="3804966"/>
            <a:ext cx="1080120" cy="1080120"/>
          </a:xfrm>
          <a:prstGeom prst="ellipse">
            <a:avLst/>
          </a:prstGeom>
        </p:spPr>
      </p:pic>
      <p:pic>
        <p:nvPicPr>
          <p:cNvPr id="4" name="Imagen 3"/>
          <p:cNvPicPr>
            <a:picLocks noChangeAspect="1"/>
          </p:cNvPicPr>
          <p:nvPr/>
        </p:nvPicPr>
        <p:blipFill>
          <a:blip r:embed="rId4"/>
          <a:stretch>
            <a:fillRect/>
          </a:stretch>
        </p:blipFill>
        <p:spPr>
          <a:xfrm>
            <a:off x="10738259" y="5150610"/>
            <a:ext cx="972148" cy="972148"/>
          </a:xfrm>
          <a:prstGeom prst="ellipse">
            <a:avLst/>
          </a:prstGeom>
        </p:spPr>
      </p:pic>
      <p:pic>
        <p:nvPicPr>
          <p:cNvPr id="6" name="Imagen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88651" y="2564904"/>
            <a:ext cx="1021756" cy="1021756"/>
          </a:xfrm>
          <a:prstGeom prst="rect">
            <a:avLst/>
          </a:prstGeom>
        </p:spPr>
      </p:pic>
      <p:pic>
        <p:nvPicPr>
          <p:cNvPr id="7" name="Imagen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22135" y="323832"/>
            <a:ext cx="2232248" cy="2232248"/>
          </a:xfrm>
          <a:prstGeom prst="rect">
            <a:avLst/>
          </a:prstGeom>
        </p:spPr>
      </p:pic>
      <p:sp>
        <p:nvSpPr>
          <p:cNvPr id="5" name="Rectángulo 4"/>
          <p:cNvSpPr/>
          <p:nvPr/>
        </p:nvSpPr>
        <p:spPr>
          <a:xfrm>
            <a:off x="1218883" y="1875453"/>
            <a:ext cx="8403252" cy="2862322"/>
          </a:xfrm>
          <a:prstGeom prst="rect">
            <a:avLst/>
          </a:prstGeom>
        </p:spPr>
        <p:txBody>
          <a:bodyPr wrap="square">
            <a:spAutoFit/>
          </a:bodyPr>
          <a:lstStyle/>
          <a:p>
            <a:r>
              <a:rPr lang="es-CO" sz="2000" dirty="0">
                <a:latin typeface="Arial" panose="020B0604020202020204" pitchFamily="34" charset="0"/>
                <a:cs typeface="Arial" panose="020B0604020202020204" pitchFamily="34" charset="0"/>
              </a:rPr>
              <a:t>Los objetivos específicos trazados para el estudio fueron los siguientes</a:t>
            </a:r>
            <a:r>
              <a:rPr lang="es-CO" sz="2000" dirty="0" smtClean="0">
                <a:latin typeface="Arial" panose="020B0604020202020204" pitchFamily="34" charset="0"/>
                <a:cs typeface="Arial" panose="020B0604020202020204" pitchFamily="34" charset="0"/>
              </a:rPr>
              <a:t>:</a:t>
            </a:r>
          </a:p>
          <a:p>
            <a:endParaRPr lang="es-CO" sz="2000" dirty="0">
              <a:latin typeface="Arial" panose="020B0604020202020204" pitchFamily="34" charset="0"/>
              <a:cs typeface="Arial" panose="020B0604020202020204" pitchFamily="34" charset="0"/>
            </a:endParaRPr>
          </a:p>
          <a:p>
            <a:pPr marL="342900" lvl="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Identificar la problemática presentada en un área clave de la empresa, a través de un diagnóstico, con la finalidad de detectar factores que pueden poner en riesgo la sostenibilidad a largo plazo.</a:t>
            </a:r>
          </a:p>
          <a:p>
            <a:pPr marL="342900" lvl="0" indent="-342900" algn="just">
              <a:buFont typeface="Arial" panose="020B0604020202020204" pitchFamily="34" charset="0"/>
              <a:buChar char="•"/>
            </a:pPr>
            <a:r>
              <a:rPr lang="es-CO" sz="2000" dirty="0">
                <a:latin typeface="Arial" panose="020B0604020202020204" pitchFamily="34" charset="0"/>
                <a:cs typeface="Arial" panose="020B0604020202020204" pitchFamily="34" charset="0"/>
              </a:rPr>
              <a:t>Aplicar un plan de intervención por medio de una estrategia innovadora que fortalezca la debilidad detectada en el diagnóstico realizado.</a:t>
            </a:r>
          </a:p>
          <a:p>
            <a:pPr algn="just"/>
            <a:endParaRPr lang="es-CO" sz="2000" dirty="0">
              <a:latin typeface="Arial" panose="020B0604020202020204" pitchFamily="34" charset="0"/>
              <a:cs typeface="Arial" panose="020B0604020202020204" pitchFamily="34" charset="0"/>
            </a:endParaRPr>
          </a:p>
        </p:txBody>
      </p:sp>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94909" y="4221088"/>
            <a:ext cx="3251200" cy="1985640"/>
          </a:xfrm>
          <a:prstGeom prst="rect">
            <a:avLst/>
          </a:prstGeom>
        </p:spPr>
      </p:pic>
    </p:spTree>
    <p:extLst>
      <p:ext uri="{BB962C8B-B14F-4D97-AF65-F5344CB8AC3E}">
        <p14:creationId xmlns:p14="http://schemas.microsoft.com/office/powerpoint/2010/main" val="22228880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ibros clásico 16x9">
  <a:themeElements>
    <a:clrScheme name="Naranja amarillo">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Office_9533611_TF02801059_TF02801059.potx" id="{D84A65F8-EFB6-4DEE-94C5-494AD10A5984}" vid="{3DC139F0-72CA-4B08-A5C7-F98CD63DA097}"/>
    </a:ext>
  </a:extLst>
</a:theme>
</file>

<file path=ppt/theme/theme2.xml><?xml version="1.0" encoding="utf-8"?>
<a:theme xmlns:a="http://schemas.openxmlformats.org/drawingml/2006/main" name="Tema d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Tema de Offic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4ED80E12-3BE9-4746-820E-FFB249F467F2}">
  <ds:schemaRefs>
    <ds:schemaRef ds:uri="http://purl.org/dc/dcmitype/"/>
    <ds:schemaRef ds:uri="http://schemas.microsoft.com/office/2006/documentManagement/types"/>
    <ds:schemaRef ds:uri="http://schemas.microsoft.com/office/infopath/2007/PartnerControls"/>
    <ds:schemaRef ds:uri="http://purl.org/dc/terms/"/>
    <ds:schemaRef ds:uri="4873beb7-5857-4685-be1f-d57550cc96cc"/>
    <ds:schemaRef ds:uri="http://schemas.microsoft.com/office/2006/metadata/properti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003AC8-209A-4321-A17C-1B7A206433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399</TotalTime>
  <Words>1194</Words>
  <Application>Microsoft Office PowerPoint</Application>
  <PresentationFormat>Personalizado</PresentationFormat>
  <Paragraphs>160</Paragraphs>
  <Slides>20</Slides>
  <Notes>20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20</vt:i4>
      </vt:variant>
    </vt:vector>
  </HeadingPairs>
  <TitlesOfParts>
    <vt:vector size="25" baseType="lpstr">
      <vt:lpstr>Arial</vt:lpstr>
      <vt:lpstr>Calibri</vt:lpstr>
      <vt:lpstr>Constantia</vt:lpstr>
      <vt:lpstr>Times New Roman</vt:lpstr>
      <vt:lpstr>Libros clásico 16x9</vt:lpstr>
      <vt:lpstr>Estrategias de innovación en la gestión empresarial para promover la sostenibilidad</vt:lpstr>
      <vt:lpstr>Estrategias de innovación en la gestión empresarial para promover la sostenibilidad</vt:lpstr>
      <vt:lpstr>INTRODUCCIÓN</vt:lpstr>
      <vt:lpstr>INTRODUCCIÓN</vt:lpstr>
      <vt:lpstr>INTRODUCCIÓN</vt:lpstr>
      <vt:lpstr>INTRODUCCIÓN</vt:lpstr>
      <vt:lpstr>INTRODUCCION</vt:lpstr>
      <vt:lpstr>DESARROLLO</vt:lpstr>
      <vt:lpstr>DESARROLLO</vt:lpstr>
      <vt:lpstr>DESARROLLO</vt:lpstr>
      <vt:lpstr>DESARROLLO</vt:lpstr>
      <vt:lpstr>DESARROLLO</vt:lpstr>
      <vt:lpstr>DESARROLLO</vt:lpstr>
      <vt:lpstr>DESARROLLO</vt:lpstr>
      <vt:lpstr>DESARROLLO</vt:lpstr>
      <vt:lpstr>DESARROLLO</vt:lpstr>
      <vt:lpstr>CONCLUSIONES</vt:lpstr>
      <vt:lpstr>REFERENCIAS BIBLIOGRAFICAS</vt:lpstr>
      <vt:lpstr>REFERENCIAS BIBLIOGRAFICAS</vt:lpstr>
      <vt:lpstr>Estrategias de innovación en la gestión empresarial para promover la sostenibilidad</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de su ponencia</dc:title>
  <dc:creator>Lina María Mahecha Vásquez</dc:creator>
  <cp:lastModifiedBy>Full name</cp:lastModifiedBy>
  <cp:revision>16</cp:revision>
  <dcterms:created xsi:type="dcterms:W3CDTF">2020-09-29T18:21:03Z</dcterms:created>
  <dcterms:modified xsi:type="dcterms:W3CDTF">2020-10-13T21:54:32Z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